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648" r:id="rId5"/>
  </p:sldMasterIdLst>
  <p:notesMasterIdLst>
    <p:notesMasterId r:id="rId20"/>
  </p:notesMasterIdLst>
  <p:handoutMasterIdLst>
    <p:handoutMasterId r:id="rId21"/>
  </p:handoutMasterIdLst>
  <p:sldIdLst>
    <p:sldId id="266" r:id="rId6"/>
    <p:sldId id="268" r:id="rId7"/>
    <p:sldId id="503" r:id="rId8"/>
    <p:sldId id="497" r:id="rId9"/>
    <p:sldId id="504" r:id="rId10"/>
    <p:sldId id="506" r:id="rId11"/>
    <p:sldId id="373" r:id="rId12"/>
    <p:sldId id="510" r:id="rId13"/>
    <p:sldId id="512" r:id="rId14"/>
    <p:sldId id="513" r:id="rId15"/>
    <p:sldId id="487" r:id="rId16"/>
    <p:sldId id="509" r:id="rId17"/>
    <p:sldId id="371" r:id="rId18"/>
    <p:sldId id="511" r:id="rId19"/>
  </p:sldIdLst>
  <p:sldSz cx="12188825" cy="6858000"/>
  <p:notesSz cx="6858000" cy="9144000"/>
  <p:embeddedFontLst>
    <p:embeddedFont>
      <p:font typeface="Constantia" panose="02030602050306030303" pitchFamily="18" charset="0"/>
      <p:regular r:id="rId22"/>
      <p:bold r:id="rId23"/>
      <p:italic r:id="rId24"/>
      <p:boldItalic r:id="rId25"/>
    </p:embeddedFont>
    <p:embeddedFont>
      <p:font typeface="merriweather" panose="00000500000000000000" pitchFamily="2" charset="0"/>
      <p:regular r:id="rId26"/>
      <p:bold r:id="rId27"/>
      <p:italic r:id="rId28"/>
      <p:boldItalic r:id="rId29"/>
    </p:embeddedFont>
    <p:embeddedFont>
      <p:font typeface="merriweather" panose="00000500000000000000" pitchFamily="2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0B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701650-07B4-49C9-8791-788F178422CB}" v="12" dt="2026-10-14T15:25:46.8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550" autoAdjust="0"/>
    <p:restoredTop sz="56740" autoAdjust="0"/>
  </p:normalViewPr>
  <p:slideViewPr>
    <p:cSldViewPr snapToGrid="0">
      <p:cViewPr varScale="1">
        <p:scale>
          <a:sx n="63" d="100"/>
          <a:sy n="63" d="100"/>
        </p:scale>
        <p:origin x="16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39" Type="http://schemas.microsoft.com/office/2015/10/relationships/revisionInfo" Target="revisionInfo.xml"/><Relationship Id="rId21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0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Hawkins" userId="e6183332-7eae-4465-b513-78dc4a4b9fec" providerId="ADAL" clId="{F64DD451-14A0-4E01-8832-183A0FE89FF0}"/>
    <pc:docChg chg="addSld modSld">
      <pc:chgData name="Lucy Hawkins" userId="e6183332-7eae-4465-b513-78dc4a4b9fec" providerId="ADAL" clId="{F64DD451-14A0-4E01-8832-183A0FE89FF0}" dt="2026-10-14T15:25:46.871" v="8" actId="108"/>
      <pc:docMkLst>
        <pc:docMk/>
      </pc:docMkLst>
      <pc:sldChg chg="modSp">
        <pc:chgData name="Lucy Hawkins" userId="e6183332-7eae-4465-b513-78dc4a4b9fec" providerId="ADAL" clId="{F64DD451-14A0-4E01-8832-183A0FE89FF0}" dt="2026-10-14T15:25:46.871" v="8" actId="108"/>
        <pc:sldMkLst>
          <pc:docMk/>
          <pc:sldMk cId="1539340110" sldId="371"/>
        </pc:sldMkLst>
        <pc:graphicFrameChg chg="mod">
          <ac:chgData name="Lucy Hawkins" userId="e6183332-7eae-4465-b513-78dc4a4b9fec" providerId="ADAL" clId="{F64DD451-14A0-4E01-8832-183A0FE89FF0}" dt="2026-10-14T15:25:46.871" v="8" actId="108"/>
          <ac:graphicFrameMkLst>
            <pc:docMk/>
            <pc:sldMk cId="1539340110" sldId="371"/>
            <ac:graphicFrameMk id="10" creationId="{C49C0E55-26DA-DF3C-8C74-4F88A1028F3D}"/>
          </ac:graphicFrameMkLst>
        </pc:graphicFrameChg>
      </pc:sldChg>
      <pc:sldChg chg="add">
        <pc:chgData name="Lucy Hawkins" userId="e6183332-7eae-4465-b513-78dc4a4b9fec" providerId="ADAL" clId="{F64DD451-14A0-4E01-8832-183A0FE89FF0}" dt="2026-10-14T15:12:41.104" v="0"/>
        <pc:sldMkLst>
          <pc:docMk/>
          <pc:sldMk cId="3607293643" sldId="512"/>
        </pc:sldMkLst>
      </pc:sldChg>
      <pc:sldChg chg="addSp modSp add">
        <pc:chgData name="Lucy Hawkins" userId="e6183332-7eae-4465-b513-78dc4a4b9fec" providerId="ADAL" clId="{F64DD451-14A0-4E01-8832-183A0FE89FF0}" dt="2026-10-14T15:20:30.811" v="4"/>
        <pc:sldMkLst>
          <pc:docMk/>
          <pc:sldMk cId="1761605471" sldId="513"/>
        </pc:sldMkLst>
        <pc:spChg chg="mod">
          <ac:chgData name="Lucy Hawkins" userId="e6183332-7eae-4465-b513-78dc4a4b9fec" providerId="ADAL" clId="{F64DD451-14A0-4E01-8832-183A0FE89FF0}" dt="2026-10-14T15:18:48.856" v="2"/>
          <ac:spMkLst>
            <pc:docMk/>
            <pc:sldMk cId="1761605471" sldId="513"/>
            <ac:spMk id="12" creationId="{7DAFE2C9-C2F4-3EAE-5B19-CE4F33A878FD}"/>
          </ac:spMkLst>
        </pc:spChg>
        <pc:spChg chg="add mod">
          <ac:chgData name="Lucy Hawkins" userId="e6183332-7eae-4465-b513-78dc4a4b9fec" providerId="ADAL" clId="{F64DD451-14A0-4E01-8832-183A0FE89FF0}" dt="2026-10-14T15:20:30.811" v="4"/>
          <ac:spMkLst>
            <pc:docMk/>
            <pc:sldMk cId="1761605471" sldId="513"/>
            <ac:spMk id="14" creationId="{A6FEE8DF-E4E6-DBC3-CDE5-3F066E69A294}"/>
          </ac:spMkLst>
        </pc:spChg>
        <pc:grpChg chg="add mod">
          <ac:chgData name="Lucy Hawkins" userId="e6183332-7eae-4465-b513-78dc4a4b9fec" providerId="ADAL" clId="{F64DD451-14A0-4E01-8832-183A0FE89FF0}" dt="2026-10-14T15:18:48.856" v="2"/>
          <ac:grpSpMkLst>
            <pc:docMk/>
            <pc:sldMk cId="1761605471" sldId="513"/>
            <ac:grpSpMk id="9" creationId="{B0930780-F95B-1FBE-6834-8C10890EC0CD}"/>
          </ac:grpSpMkLst>
        </pc:grpChg>
        <pc:grpChg chg="mod">
          <ac:chgData name="Lucy Hawkins" userId="e6183332-7eae-4465-b513-78dc4a4b9fec" providerId="ADAL" clId="{F64DD451-14A0-4E01-8832-183A0FE89FF0}" dt="2026-10-14T15:18:48.856" v="2"/>
          <ac:grpSpMkLst>
            <pc:docMk/>
            <pc:sldMk cId="1761605471" sldId="513"/>
            <ac:grpSpMk id="11" creationId="{822961DB-A6AF-8012-CF6E-41C4D11BBA0B}"/>
          </ac:grpSpMkLst>
        </pc:grpChg>
        <pc:graphicFrameChg chg="mod">
          <ac:chgData name="Lucy Hawkins" userId="e6183332-7eae-4465-b513-78dc4a4b9fec" providerId="ADAL" clId="{F64DD451-14A0-4E01-8832-183A0FE89FF0}" dt="2026-10-14T15:18:48.856" v="2"/>
          <ac:graphicFrameMkLst>
            <pc:docMk/>
            <pc:sldMk cId="1761605471" sldId="513"/>
            <ac:graphicFrameMk id="10" creationId="{06E9AFB7-3EC3-7906-0154-09B3DCBC7EFF}"/>
          </ac:graphicFrameMkLst>
        </pc:graphicFrameChg>
        <pc:picChg chg="mod">
          <ac:chgData name="Lucy Hawkins" userId="e6183332-7eae-4465-b513-78dc4a4b9fec" providerId="ADAL" clId="{F64DD451-14A0-4E01-8832-183A0FE89FF0}" dt="2026-10-14T15:18:48.856" v="2"/>
          <ac:picMkLst>
            <pc:docMk/>
            <pc:sldMk cId="1761605471" sldId="513"/>
            <ac:picMk id="13" creationId="{99C480F8-4C91-E632-E818-BDFA2C5D5C3C}"/>
          </ac:picMkLst>
        </pc:picChg>
      </pc:sldChg>
    </pc:docChg>
  </pc:docChgLst>
</pc:chgInfo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mailto:careers@lshtm.ac.uk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mailto:careers@lshtm.ac.u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Starters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FAD3628F-ACD4-4CE0-B2FF-610AC51AD257}">
      <dgm:prSet phldrT="[Text]" phldr="0"/>
      <dgm:spPr/>
      <dgm:t>
        <a:bodyPr/>
        <a:lstStyle/>
        <a:p>
          <a:r>
            <a:rPr lang="en-GB" dirty="0"/>
            <a:t>&lt;2 years work experience</a:t>
          </a:r>
        </a:p>
      </dgm:t>
    </dgm:pt>
    <dgm:pt modelId="{9194A4A0-F486-4D03-B158-319EF1C4B051}" type="parTrans" cxnId="{DE125BEB-3769-420E-A639-6DC818361EE9}">
      <dgm:prSet/>
      <dgm:spPr/>
      <dgm:t>
        <a:bodyPr/>
        <a:lstStyle/>
        <a:p>
          <a:endParaRPr lang="en-GB"/>
        </a:p>
      </dgm:t>
    </dgm:pt>
    <dgm:pt modelId="{66B0008E-FAFF-4829-A0F9-75867450F0B4}" type="sibTrans" cxnId="{DE125BEB-3769-420E-A639-6DC818361EE9}">
      <dgm:prSet/>
      <dgm:spPr/>
      <dgm:t>
        <a:bodyPr/>
        <a:lstStyle/>
        <a:p>
          <a:endParaRPr lang="en-GB"/>
        </a:p>
      </dgm:t>
    </dgm:pt>
    <dgm:pt modelId="{BC3C300E-4F96-4735-AA3C-BBA2391651E5}">
      <dgm:prSet phldrT="[Text]" phldr="0"/>
      <dgm:spPr/>
      <dgm:t>
        <a:bodyPr/>
        <a:lstStyle/>
        <a:p>
          <a:r>
            <a:rPr lang="en-GB" dirty="0"/>
            <a:t>LSHTM course is a continuation of your studies</a:t>
          </a:r>
        </a:p>
      </dgm:t>
    </dgm:pt>
    <dgm:pt modelId="{5DE9162C-1FF0-4B63-9B77-ECB6ACC5CB91}" type="parTrans" cxnId="{DF6646DA-358E-4863-ABC7-6D597197F02A}">
      <dgm:prSet/>
      <dgm:spPr/>
      <dgm:t>
        <a:bodyPr/>
        <a:lstStyle/>
        <a:p>
          <a:endParaRPr lang="en-GB"/>
        </a:p>
      </dgm:t>
    </dgm:pt>
    <dgm:pt modelId="{42A09DF9-6EEC-4B88-975E-BFAFCD83886E}" type="sibTrans" cxnId="{DF6646DA-358E-4863-ABC7-6D597197F02A}">
      <dgm:prSet/>
      <dgm:spPr/>
      <dgm:t>
        <a:bodyPr/>
        <a:lstStyle/>
        <a:p>
          <a:endParaRPr lang="en-GB"/>
        </a:p>
      </dgm:t>
    </dgm:pt>
    <dgm:pt modelId="{AC297A25-C0F7-4628-B8E5-253A53856D0E}">
      <dgm:prSet phldrT="[Text]" phldr="0"/>
      <dgm:spPr/>
      <dgm:t>
        <a:bodyPr/>
        <a:lstStyle/>
        <a:p>
          <a:r>
            <a:rPr lang="en-GB" dirty="0"/>
            <a:t>Changers</a:t>
          </a:r>
        </a:p>
      </dgm:t>
    </dgm:pt>
    <dgm:pt modelId="{68D6DCCB-CB50-4347-9349-CEA60B135B4B}" type="parTrans" cxnId="{9D139900-2240-48BE-AA01-3ABDB9F2279E}">
      <dgm:prSet/>
      <dgm:spPr/>
      <dgm:t>
        <a:bodyPr/>
        <a:lstStyle/>
        <a:p>
          <a:endParaRPr lang="en-GB"/>
        </a:p>
      </dgm:t>
    </dgm:pt>
    <dgm:pt modelId="{57C587C3-3FB7-4215-A4C3-F46EC401ED58}" type="sibTrans" cxnId="{9D139900-2240-48BE-AA01-3ABDB9F2279E}">
      <dgm:prSet/>
      <dgm:spPr/>
      <dgm:t>
        <a:bodyPr/>
        <a:lstStyle/>
        <a:p>
          <a:endParaRPr lang="en-GB"/>
        </a:p>
      </dgm:t>
    </dgm:pt>
    <dgm:pt modelId="{F8D39A1B-3770-4303-B7E8-BB315CB2FACC}">
      <dgm:prSet phldrT="[Text]" phldr="0"/>
      <dgm:spPr/>
      <dgm:t>
        <a:bodyPr/>
        <a:lstStyle/>
        <a:p>
          <a:r>
            <a:rPr lang="en-GB" dirty="0"/>
            <a:t>2+ years work experience in a different area</a:t>
          </a:r>
        </a:p>
      </dgm:t>
    </dgm:pt>
    <dgm:pt modelId="{816C5AB6-7761-4E6F-B346-176D0B49BB1E}" type="parTrans" cxnId="{A4290036-0106-4B05-AC1D-A3AA60AAFB1D}">
      <dgm:prSet/>
      <dgm:spPr/>
      <dgm:t>
        <a:bodyPr/>
        <a:lstStyle/>
        <a:p>
          <a:endParaRPr lang="en-GB"/>
        </a:p>
      </dgm:t>
    </dgm:pt>
    <dgm:pt modelId="{186E2F3C-5D4D-431A-9D57-01434CFBB0D4}" type="sibTrans" cxnId="{A4290036-0106-4B05-AC1D-A3AA60AAFB1D}">
      <dgm:prSet/>
      <dgm:spPr/>
      <dgm:t>
        <a:bodyPr/>
        <a:lstStyle/>
        <a:p>
          <a:endParaRPr lang="en-GB"/>
        </a:p>
      </dgm:t>
    </dgm:pt>
    <dgm:pt modelId="{53FD67A2-B0E0-419E-9CAF-E797C7BAF3B0}">
      <dgm:prSet phldrT="[Text]" phldr="0"/>
      <dgm:spPr/>
      <dgm:t>
        <a:bodyPr/>
        <a:lstStyle/>
        <a:p>
          <a:r>
            <a:rPr lang="en-GB" dirty="0"/>
            <a:t>LSHTM course is a springboard to something different</a:t>
          </a:r>
        </a:p>
      </dgm:t>
    </dgm:pt>
    <dgm:pt modelId="{607844DC-34FB-4BF8-B879-2BAF9806E77B}" type="parTrans" cxnId="{224BC815-C43D-4F58-A16C-21BACB9D26B9}">
      <dgm:prSet/>
      <dgm:spPr/>
      <dgm:t>
        <a:bodyPr/>
        <a:lstStyle/>
        <a:p>
          <a:endParaRPr lang="en-GB"/>
        </a:p>
      </dgm:t>
    </dgm:pt>
    <dgm:pt modelId="{19D996EE-C545-414F-8DCC-02AAD6BC374E}" type="sibTrans" cxnId="{224BC815-C43D-4F58-A16C-21BACB9D26B9}">
      <dgm:prSet/>
      <dgm:spPr/>
      <dgm:t>
        <a:bodyPr/>
        <a:lstStyle/>
        <a:p>
          <a:endParaRPr lang="en-GB"/>
        </a:p>
      </dgm:t>
    </dgm:pt>
    <dgm:pt modelId="{D9107EF5-B855-4EE8-8A16-DE49AB6089BE}">
      <dgm:prSet phldrT="[Text]" phldr="0"/>
      <dgm:spPr/>
      <dgm:t>
        <a:bodyPr/>
        <a:lstStyle/>
        <a:p>
          <a:r>
            <a:rPr lang="en-GB" dirty="0"/>
            <a:t>Developers</a:t>
          </a:r>
        </a:p>
      </dgm:t>
    </dgm:pt>
    <dgm:pt modelId="{F5A16876-3833-4E52-AA17-4792DFC73238}" type="parTrans" cxnId="{99D934F9-DF6B-4853-BCED-D7DAF0B4364C}">
      <dgm:prSet/>
      <dgm:spPr/>
      <dgm:t>
        <a:bodyPr/>
        <a:lstStyle/>
        <a:p>
          <a:endParaRPr lang="en-GB"/>
        </a:p>
      </dgm:t>
    </dgm:pt>
    <dgm:pt modelId="{D9AE4356-8549-4F2D-9235-4588FA08C4DF}" type="sibTrans" cxnId="{99D934F9-DF6B-4853-BCED-D7DAF0B4364C}">
      <dgm:prSet/>
      <dgm:spPr/>
      <dgm:t>
        <a:bodyPr/>
        <a:lstStyle/>
        <a:p>
          <a:endParaRPr lang="en-GB"/>
        </a:p>
      </dgm:t>
    </dgm:pt>
    <dgm:pt modelId="{7788660E-8D17-4E25-9902-D27733840135}">
      <dgm:prSet phldrT="[Text]" phldr="0"/>
      <dgm:spPr/>
      <dgm:t>
        <a:bodyPr/>
        <a:lstStyle/>
        <a:p>
          <a:r>
            <a:rPr lang="en-GB" dirty="0"/>
            <a:t>2+ years work experience in a related area</a:t>
          </a:r>
        </a:p>
      </dgm:t>
    </dgm:pt>
    <dgm:pt modelId="{2153DDF2-D9D3-4041-863B-D9A59ED59B38}" type="parTrans" cxnId="{B3EFAA96-DE4B-4792-BB24-85957DBB0E8C}">
      <dgm:prSet/>
      <dgm:spPr/>
      <dgm:t>
        <a:bodyPr/>
        <a:lstStyle/>
        <a:p>
          <a:endParaRPr lang="en-GB"/>
        </a:p>
      </dgm:t>
    </dgm:pt>
    <dgm:pt modelId="{DB9C2886-A8A8-465D-9C05-B977CC410E83}" type="sibTrans" cxnId="{B3EFAA96-DE4B-4792-BB24-85957DBB0E8C}">
      <dgm:prSet/>
      <dgm:spPr/>
      <dgm:t>
        <a:bodyPr/>
        <a:lstStyle/>
        <a:p>
          <a:endParaRPr lang="en-GB"/>
        </a:p>
      </dgm:t>
    </dgm:pt>
    <dgm:pt modelId="{A8C23F9E-9267-405A-BE17-CC840CB6D74B}">
      <dgm:prSet phldrT="[Text]" phldr="0"/>
      <dgm:spPr/>
      <dgm:t>
        <a:bodyPr/>
        <a:lstStyle/>
        <a:p>
          <a:r>
            <a:rPr lang="en-GB" dirty="0"/>
            <a:t>LSHTM course is fuel for further professional growth </a:t>
          </a:r>
        </a:p>
      </dgm:t>
    </dgm:pt>
    <dgm:pt modelId="{2624E53A-07D7-493A-9155-BCA6A53C92C7}" type="parTrans" cxnId="{5854E015-A62D-4124-A918-57203116B824}">
      <dgm:prSet/>
      <dgm:spPr/>
      <dgm:t>
        <a:bodyPr/>
        <a:lstStyle/>
        <a:p>
          <a:endParaRPr lang="en-GB"/>
        </a:p>
      </dgm:t>
    </dgm:pt>
    <dgm:pt modelId="{6438F536-E4BA-4851-AF6D-38571DA3C155}" type="sibTrans" cxnId="{5854E015-A62D-4124-A918-57203116B82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3"/>
      <dgm:spPr/>
    </dgm:pt>
    <dgm:pt modelId="{57162E7F-89FD-4C5A-8502-97D2F9B6D057}" type="pres">
      <dgm:prSet presAssocID="{A015DC93-3456-485B-A356-93A9264A768B}" presName="textNode" presStyleLbl="bgShp" presStyleIdx="0" presStyleCnt="3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1B2BB8A6-EBF7-49BF-8C91-45F8A0637AA9}" type="pres">
      <dgm:prSet presAssocID="{FAD3628F-ACD4-4CE0-B2FF-610AC51AD257}" presName="childNode" presStyleLbl="node1" presStyleIdx="0" presStyleCnt="6">
        <dgm:presLayoutVars>
          <dgm:bulletEnabled val="1"/>
        </dgm:presLayoutVars>
      </dgm:prSet>
      <dgm:spPr/>
    </dgm:pt>
    <dgm:pt modelId="{750D9D27-1000-4644-997C-FF999427080F}" type="pres">
      <dgm:prSet presAssocID="{FAD3628F-ACD4-4CE0-B2FF-610AC51AD257}" presName="aSpace2" presStyleCnt="0"/>
      <dgm:spPr/>
    </dgm:pt>
    <dgm:pt modelId="{D8FE21D8-AC76-4800-B398-E8D9AA7E4C21}" type="pres">
      <dgm:prSet presAssocID="{BC3C300E-4F96-4735-AA3C-BBA2391651E5}" presName="childNode" presStyleLbl="node1" presStyleIdx="1" presStyleCnt="6">
        <dgm:presLayoutVars>
          <dgm:bulletEnabled val="1"/>
        </dgm:presLayoutVars>
      </dgm:prSet>
      <dgm:spPr/>
    </dgm:pt>
    <dgm:pt modelId="{985F0125-1785-488A-A828-21CF267DFAA9}" type="pres">
      <dgm:prSet presAssocID="{A015DC93-3456-485B-A356-93A9264A768B}" presName="aSpace" presStyleCnt="0"/>
      <dgm:spPr/>
    </dgm:pt>
    <dgm:pt modelId="{84AD1402-2055-406D-BB59-26946E132951}" type="pres">
      <dgm:prSet presAssocID="{AC297A25-C0F7-4628-B8E5-253A53856D0E}" presName="compNode" presStyleCnt="0"/>
      <dgm:spPr/>
    </dgm:pt>
    <dgm:pt modelId="{F0BC1B78-6464-4958-9BEA-1D50F0D475D2}" type="pres">
      <dgm:prSet presAssocID="{AC297A25-C0F7-4628-B8E5-253A53856D0E}" presName="aNode" presStyleLbl="bgShp" presStyleIdx="1" presStyleCnt="3"/>
      <dgm:spPr/>
    </dgm:pt>
    <dgm:pt modelId="{E85B68AB-E144-42D6-A13D-42BE162CE2CB}" type="pres">
      <dgm:prSet presAssocID="{AC297A25-C0F7-4628-B8E5-253A53856D0E}" presName="textNode" presStyleLbl="bgShp" presStyleIdx="1" presStyleCnt="3"/>
      <dgm:spPr/>
    </dgm:pt>
    <dgm:pt modelId="{F11D0AD3-380C-4989-B784-8C24865F3C1C}" type="pres">
      <dgm:prSet presAssocID="{AC297A25-C0F7-4628-B8E5-253A53856D0E}" presName="compChildNode" presStyleCnt="0"/>
      <dgm:spPr/>
    </dgm:pt>
    <dgm:pt modelId="{668CA24C-482E-414D-BE44-22F615B906DC}" type="pres">
      <dgm:prSet presAssocID="{AC297A25-C0F7-4628-B8E5-253A53856D0E}" presName="theInnerList" presStyleCnt="0"/>
      <dgm:spPr/>
    </dgm:pt>
    <dgm:pt modelId="{5EDBBEF5-5573-46AC-9E1B-4C22C846C8C7}" type="pres">
      <dgm:prSet presAssocID="{F8D39A1B-3770-4303-B7E8-BB315CB2FACC}" presName="childNode" presStyleLbl="node1" presStyleIdx="2" presStyleCnt="6">
        <dgm:presLayoutVars>
          <dgm:bulletEnabled val="1"/>
        </dgm:presLayoutVars>
      </dgm:prSet>
      <dgm:spPr/>
    </dgm:pt>
    <dgm:pt modelId="{2034826F-2D50-4ABF-8DD7-16229C419FE9}" type="pres">
      <dgm:prSet presAssocID="{F8D39A1B-3770-4303-B7E8-BB315CB2FACC}" presName="aSpace2" presStyleCnt="0"/>
      <dgm:spPr/>
    </dgm:pt>
    <dgm:pt modelId="{71AE1E23-1982-4E39-AA09-C05A9777CAF2}" type="pres">
      <dgm:prSet presAssocID="{53FD67A2-B0E0-419E-9CAF-E797C7BAF3B0}" presName="childNode" presStyleLbl="node1" presStyleIdx="3" presStyleCnt="6">
        <dgm:presLayoutVars>
          <dgm:bulletEnabled val="1"/>
        </dgm:presLayoutVars>
      </dgm:prSet>
      <dgm:spPr/>
    </dgm:pt>
    <dgm:pt modelId="{325CB4E3-0DFA-498F-8CB3-BDD12A41FBCA}" type="pres">
      <dgm:prSet presAssocID="{AC297A25-C0F7-4628-B8E5-253A53856D0E}" presName="aSpace" presStyleCnt="0"/>
      <dgm:spPr/>
    </dgm:pt>
    <dgm:pt modelId="{54827432-FB00-48DD-9F92-60288DE69F7B}" type="pres">
      <dgm:prSet presAssocID="{D9107EF5-B855-4EE8-8A16-DE49AB6089BE}" presName="compNode" presStyleCnt="0"/>
      <dgm:spPr/>
    </dgm:pt>
    <dgm:pt modelId="{AF378C12-B059-4285-85FA-7A939DF8B405}" type="pres">
      <dgm:prSet presAssocID="{D9107EF5-B855-4EE8-8A16-DE49AB6089BE}" presName="aNode" presStyleLbl="bgShp" presStyleIdx="2" presStyleCnt="3"/>
      <dgm:spPr/>
    </dgm:pt>
    <dgm:pt modelId="{B87D59F3-EAC8-46D1-8C10-C39B4AB7FDFC}" type="pres">
      <dgm:prSet presAssocID="{D9107EF5-B855-4EE8-8A16-DE49AB6089BE}" presName="textNode" presStyleLbl="bgShp" presStyleIdx="2" presStyleCnt="3"/>
      <dgm:spPr/>
    </dgm:pt>
    <dgm:pt modelId="{50AE45B7-2131-4025-9EE8-7E3822E5F92E}" type="pres">
      <dgm:prSet presAssocID="{D9107EF5-B855-4EE8-8A16-DE49AB6089BE}" presName="compChildNode" presStyleCnt="0"/>
      <dgm:spPr/>
    </dgm:pt>
    <dgm:pt modelId="{3D005A7C-6DC4-4F73-92A8-5159D3E27A30}" type="pres">
      <dgm:prSet presAssocID="{D9107EF5-B855-4EE8-8A16-DE49AB6089BE}" presName="theInnerList" presStyleCnt="0"/>
      <dgm:spPr/>
    </dgm:pt>
    <dgm:pt modelId="{A4E221D2-8D65-443B-A038-CD87B33B7B87}" type="pres">
      <dgm:prSet presAssocID="{7788660E-8D17-4E25-9902-D27733840135}" presName="childNode" presStyleLbl="node1" presStyleIdx="4" presStyleCnt="6">
        <dgm:presLayoutVars>
          <dgm:bulletEnabled val="1"/>
        </dgm:presLayoutVars>
      </dgm:prSet>
      <dgm:spPr/>
    </dgm:pt>
    <dgm:pt modelId="{5E37283C-5345-41B5-8BA5-6807DE28543C}" type="pres">
      <dgm:prSet presAssocID="{7788660E-8D17-4E25-9902-D27733840135}" presName="aSpace2" presStyleCnt="0"/>
      <dgm:spPr/>
    </dgm:pt>
    <dgm:pt modelId="{651BA587-84B3-467C-BF67-8B5E9C716A0F}" type="pres">
      <dgm:prSet presAssocID="{A8C23F9E-9267-405A-BE17-CC840CB6D74B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9D139900-2240-48BE-AA01-3ABDB9F2279E}" srcId="{1C92394C-EC62-4794-BC3F-4652FEB64158}" destId="{AC297A25-C0F7-4628-B8E5-253A53856D0E}" srcOrd="1" destOrd="0" parTransId="{68D6DCCB-CB50-4347-9349-CEA60B135B4B}" sibTransId="{57C587C3-3FB7-4215-A4C3-F46EC401ED58}"/>
    <dgm:cxn modelId="{8571E712-F911-4C50-909D-21E8E4B8EFA1}" type="presOf" srcId="{D9107EF5-B855-4EE8-8A16-DE49AB6089BE}" destId="{AF378C12-B059-4285-85FA-7A939DF8B405}" srcOrd="0" destOrd="0" presId="urn:microsoft.com/office/officeart/2005/8/layout/lProcess2"/>
    <dgm:cxn modelId="{224BC815-C43D-4F58-A16C-21BACB9D26B9}" srcId="{AC297A25-C0F7-4628-B8E5-253A53856D0E}" destId="{53FD67A2-B0E0-419E-9CAF-E797C7BAF3B0}" srcOrd="1" destOrd="0" parTransId="{607844DC-34FB-4BF8-B879-2BAF9806E77B}" sibTransId="{19D996EE-C545-414F-8DCC-02AAD6BC374E}"/>
    <dgm:cxn modelId="{5854E015-A62D-4124-A918-57203116B824}" srcId="{D9107EF5-B855-4EE8-8A16-DE49AB6089BE}" destId="{A8C23F9E-9267-405A-BE17-CC840CB6D74B}" srcOrd="1" destOrd="0" parTransId="{2624E53A-07D7-493A-9155-BCA6A53C92C7}" sibTransId="{6438F536-E4BA-4851-AF6D-38571DA3C155}"/>
    <dgm:cxn modelId="{A4290036-0106-4B05-AC1D-A3AA60AAFB1D}" srcId="{AC297A25-C0F7-4628-B8E5-253A53856D0E}" destId="{F8D39A1B-3770-4303-B7E8-BB315CB2FACC}" srcOrd="0" destOrd="0" parTransId="{816C5AB6-7761-4E6F-B346-176D0B49BB1E}" sibTransId="{186E2F3C-5D4D-431A-9D57-01434CFBB0D4}"/>
    <dgm:cxn modelId="{83E2843D-39FD-4679-83BE-5C5F0AB9A6EE}" type="presOf" srcId="{D9107EF5-B855-4EE8-8A16-DE49AB6089BE}" destId="{B87D59F3-EAC8-46D1-8C10-C39B4AB7FDFC}" srcOrd="1" destOrd="0" presId="urn:microsoft.com/office/officeart/2005/8/layout/lProcess2"/>
    <dgm:cxn modelId="{4DE82340-569A-415F-B939-C0F28037F292}" type="presOf" srcId="{FAD3628F-ACD4-4CE0-B2FF-610AC51AD257}" destId="{1B2BB8A6-EBF7-49BF-8C91-45F8A0637AA9}" srcOrd="0" destOrd="0" presId="urn:microsoft.com/office/officeart/2005/8/layout/lProcess2"/>
    <dgm:cxn modelId="{3E0F186A-641E-484B-9647-97B018AA4A48}" type="presOf" srcId="{A015DC93-3456-485B-A356-93A9264A768B}" destId="{4E22F967-1D62-433B-884A-BD70D8A3765B}" srcOrd="0" destOrd="0" presId="urn:microsoft.com/office/officeart/2005/8/layout/lProcess2"/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AB2B7173-3636-48F4-B403-B67EEE044717}" type="presOf" srcId="{53FD67A2-B0E0-419E-9CAF-E797C7BAF3B0}" destId="{71AE1E23-1982-4E39-AA09-C05A9777CAF2}" srcOrd="0" destOrd="0" presId="urn:microsoft.com/office/officeart/2005/8/layout/lProcess2"/>
    <dgm:cxn modelId="{88338493-4786-4DE1-A04B-684F05BE4771}" type="presOf" srcId="{AC297A25-C0F7-4628-B8E5-253A53856D0E}" destId="{F0BC1B78-6464-4958-9BEA-1D50F0D475D2}" srcOrd="0" destOrd="0" presId="urn:microsoft.com/office/officeart/2005/8/layout/lProcess2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3EFAA96-DE4B-4792-BB24-85957DBB0E8C}" srcId="{D9107EF5-B855-4EE8-8A16-DE49AB6089BE}" destId="{7788660E-8D17-4E25-9902-D27733840135}" srcOrd="0" destOrd="0" parTransId="{2153DDF2-D9D3-4041-863B-D9A59ED59B38}" sibTransId="{DB9C2886-A8A8-465D-9C05-B977CC410E83}"/>
    <dgm:cxn modelId="{FCBD76A2-01DB-4989-841E-3B9AF1F91ECE}" type="presOf" srcId="{BC3C300E-4F96-4735-AA3C-BBA2391651E5}" destId="{D8FE21D8-AC76-4800-B398-E8D9AA7E4C21}" srcOrd="0" destOrd="0" presId="urn:microsoft.com/office/officeart/2005/8/layout/lProcess2"/>
    <dgm:cxn modelId="{62B6E1A8-4EE9-4E12-8456-AC50092AB1F1}" type="presOf" srcId="{A015DC93-3456-485B-A356-93A9264A768B}" destId="{57162E7F-89FD-4C5A-8502-97D2F9B6D057}" srcOrd="1" destOrd="0" presId="urn:microsoft.com/office/officeart/2005/8/layout/lProcess2"/>
    <dgm:cxn modelId="{017174B4-079A-426F-833D-DAFBC9C9AB74}" type="presOf" srcId="{A8C23F9E-9267-405A-BE17-CC840CB6D74B}" destId="{651BA587-84B3-467C-BF67-8B5E9C716A0F}" srcOrd="0" destOrd="0" presId="urn:microsoft.com/office/officeart/2005/8/layout/lProcess2"/>
    <dgm:cxn modelId="{9F6E2ECB-696B-4E71-9853-4330D2368C99}" type="presOf" srcId="{7788660E-8D17-4E25-9902-D27733840135}" destId="{A4E221D2-8D65-443B-A038-CD87B33B7B87}" srcOrd="0" destOrd="0" presId="urn:microsoft.com/office/officeart/2005/8/layout/lProcess2"/>
    <dgm:cxn modelId="{DF6646DA-358E-4863-ABC7-6D597197F02A}" srcId="{A015DC93-3456-485B-A356-93A9264A768B}" destId="{BC3C300E-4F96-4735-AA3C-BBA2391651E5}" srcOrd="1" destOrd="0" parTransId="{5DE9162C-1FF0-4B63-9B77-ECB6ACC5CB91}" sibTransId="{42A09DF9-6EEC-4B88-975E-BFAFCD83886E}"/>
    <dgm:cxn modelId="{4BE8F1DC-38DA-4799-BF1D-4120F83143A4}" type="presOf" srcId="{AC297A25-C0F7-4628-B8E5-253A53856D0E}" destId="{E85B68AB-E144-42D6-A13D-42BE162CE2CB}" srcOrd="1" destOrd="0" presId="urn:microsoft.com/office/officeart/2005/8/layout/lProcess2"/>
    <dgm:cxn modelId="{198147E4-F264-4893-A842-03615C47B470}" type="presOf" srcId="{F8D39A1B-3770-4303-B7E8-BB315CB2FACC}" destId="{5EDBBEF5-5573-46AC-9E1B-4C22C846C8C7}" srcOrd="0" destOrd="0" presId="urn:microsoft.com/office/officeart/2005/8/layout/lProcess2"/>
    <dgm:cxn modelId="{DE125BEB-3769-420E-A639-6DC818361EE9}" srcId="{A015DC93-3456-485B-A356-93A9264A768B}" destId="{FAD3628F-ACD4-4CE0-B2FF-610AC51AD257}" srcOrd="0" destOrd="0" parTransId="{9194A4A0-F486-4D03-B158-319EF1C4B051}" sibTransId="{66B0008E-FAFF-4829-A0F9-75867450F0B4}"/>
    <dgm:cxn modelId="{99D934F9-DF6B-4853-BCED-D7DAF0B4364C}" srcId="{1C92394C-EC62-4794-BC3F-4652FEB64158}" destId="{D9107EF5-B855-4EE8-8A16-DE49AB6089BE}" srcOrd="2" destOrd="0" parTransId="{F5A16876-3833-4E52-AA17-4792DFC73238}" sibTransId="{D9AE4356-8549-4F2D-9235-4588FA08C4DF}"/>
    <dgm:cxn modelId="{62281081-1CA7-45B5-8C65-E2A20F1EBDC1}" type="presParOf" srcId="{B171F874-0C99-4481-8E25-4EF7D9D06958}" destId="{7E4B8D8B-B1F3-429C-876C-8DA99BC8B10C}" srcOrd="0" destOrd="0" presId="urn:microsoft.com/office/officeart/2005/8/layout/lProcess2"/>
    <dgm:cxn modelId="{258747BB-5901-44AA-BA5A-40F439505757}" type="presParOf" srcId="{7E4B8D8B-B1F3-429C-876C-8DA99BC8B10C}" destId="{4E22F967-1D62-433B-884A-BD70D8A3765B}" srcOrd="0" destOrd="0" presId="urn:microsoft.com/office/officeart/2005/8/layout/lProcess2"/>
    <dgm:cxn modelId="{5F3BB371-6768-4693-B137-D6BC9B005FAA}" type="presParOf" srcId="{7E4B8D8B-B1F3-429C-876C-8DA99BC8B10C}" destId="{57162E7F-89FD-4C5A-8502-97D2F9B6D057}" srcOrd="1" destOrd="0" presId="urn:microsoft.com/office/officeart/2005/8/layout/lProcess2"/>
    <dgm:cxn modelId="{9042863F-5F07-49E2-B728-2F80ABE80860}" type="presParOf" srcId="{7E4B8D8B-B1F3-429C-876C-8DA99BC8B10C}" destId="{CCA6707A-DCFF-4027-95F7-8481A016D927}" srcOrd="2" destOrd="0" presId="urn:microsoft.com/office/officeart/2005/8/layout/lProcess2"/>
    <dgm:cxn modelId="{4A6AFCA5-E8A5-463C-B6C1-99007CDB8203}" type="presParOf" srcId="{CCA6707A-DCFF-4027-95F7-8481A016D927}" destId="{70AAE658-7786-4FCD-9804-21CC10800000}" srcOrd="0" destOrd="0" presId="urn:microsoft.com/office/officeart/2005/8/layout/lProcess2"/>
    <dgm:cxn modelId="{4C9FF036-FEDC-4619-B7B2-0FA768C3F5A7}" type="presParOf" srcId="{70AAE658-7786-4FCD-9804-21CC10800000}" destId="{1B2BB8A6-EBF7-49BF-8C91-45F8A0637AA9}" srcOrd="0" destOrd="0" presId="urn:microsoft.com/office/officeart/2005/8/layout/lProcess2"/>
    <dgm:cxn modelId="{514AC607-096A-4A40-8337-F1D43F073AEA}" type="presParOf" srcId="{70AAE658-7786-4FCD-9804-21CC10800000}" destId="{750D9D27-1000-4644-997C-FF999427080F}" srcOrd="1" destOrd="0" presId="urn:microsoft.com/office/officeart/2005/8/layout/lProcess2"/>
    <dgm:cxn modelId="{3BD8E458-76C4-482A-94D4-D285192C71CE}" type="presParOf" srcId="{70AAE658-7786-4FCD-9804-21CC10800000}" destId="{D8FE21D8-AC76-4800-B398-E8D9AA7E4C21}" srcOrd="2" destOrd="0" presId="urn:microsoft.com/office/officeart/2005/8/layout/lProcess2"/>
    <dgm:cxn modelId="{3BA95AC4-AA62-4A93-8ADA-27BEFD3FFB02}" type="presParOf" srcId="{B171F874-0C99-4481-8E25-4EF7D9D06958}" destId="{985F0125-1785-488A-A828-21CF267DFAA9}" srcOrd="1" destOrd="0" presId="urn:microsoft.com/office/officeart/2005/8/layout/lProcess2"/>
    <dgm:cxn modelId="{FEC8B692-C096-4943-BA08-6C80D484FFA8}" type="presParOf" srcId="{B171F874-0C99-4481-8E25-4EF7D9D06958}" destId="{84AD1402-2055-406D-BB59-26946E132951}" srcOrd="2" destOrd="0" presId="urn:microsoft.com/office/officeart/2005/8/layout/lProcess2"/>
    <dgm:cxn modelId="{6CDD9E42-9CA4-4992-9D3F-3B4F17A5FF91}" type="presParOf" srcId="{84AD1402-2055-406D-BB59-26946E132951}" destId="{F0BC1B78-6464-4958-9BEA-1D50F0D475D2}" srcOrd="0" destOrd="0" presId="urn:microsoft.com/office/officeart/2005/8/layout/lProcess2"/>
    <dgm:cxn modelId="{B06F6202-3D46-4ADA-81C8-890D13996E24}" type="presParOf" srcId="{84AD1402-2055-406D-BB59-26946E132951}" destId="{E85B68AB-E144-42D6-A13D-42BE162CE2CB}" srcOrd="1" destOrd="0" presId="urn:microsoft.com/office/officeart/2005/8/layout/lProcess2"/>
    <dgm:cxn modelId="{7669C0BC-E789-4299-958A-FCDB708DB559}" type="presParOf" srcId="{84AD1402-2055-406D-BB59-26946E132951}" destId="{F11D0AD3-380C-4989-B784-8C24865F3C1C}" srcOrd="2" destOrd="0" presId="urn:microsoft.com/office/officeart/2005/8/layout/lProcess2"/>
    <dgm:cxn modelId="{C3FBDDED-E9AE-4211-9087-C8DE255D508C}" type="presParOf" srcId="{F11D0AD3-380C-4989-B784-8C24865F3C1C}" destId="{668CA24C-482E-414D-BE44-22F615B906DC}" srcOrd="0" destOrd="0" presId="urn:microsoft.com/office/officeart/2005/8/layout/lProcess2"/>
    <dgm:cxn modelId="{194214B9-27B9-4845-9BB3-3A629DA20783}" type="presParOf" srcId="{668CA24C-482E-414D-BE44-22F615B906DC}" destId="{5EDBBEF5-5573-46AC-9E1B-4C22C846C8C7}" srcOrd="0" destOrd="0" presId="urn:microsoft.com/office/officeart/2005/8/layout/lProcess2"/>
    <dgm:cxn modelId="{709178D4-33F4-4BF5-81B7-3C8820018CC3}" type="presParOf" srcId="{668CA24C-482E-414D-BE44-22F615B906DC}" destId="{2034826F-2D50-4ABF-8DD7-16229C419FE9}" srcOrd="1" destOrd="0" presId="urn:microsoft.com/office/officeart/2005/8/layout/lProcess2"/>
    <dgm:cxn modelId="{AD5A7592-9FA7-422A-B56C-40DFD591362B}" type="presParOf" srcId="{668CA24C-482E-414D-BE44-22F615B906DC}" destId="{71AE1E23-1982-4E39-AA09-C05A9777CAF2}" srcOrd="2" destOrd="0" presId="urn:microsoft.com/office/officeart/2005/8/layout/lProcess2"/>
    <dgm:cxn modelId="{13E12936-8E97-4D37-94D1-C3296561656C}" type="presParOf" srcId="{B171F874-0C99-4481-8E25-4EF7D9D06958}" destId="{325CB4E3-0DFA-498F-8CB3-BDD12A41FBCA}" srcOrd="3" destOrd="0" presId="urn:microsoft.com/office/officeart/2005/8/layout/lProcess2"/>
    <dgm:cxn modelId="{616401D7-8267-4865-BABC-FBB9532C51F6}" type="presParOf" srcId="{B171F874-0C99-4481-8E25-4EF7D9D06958}" destId="{54827432-FB00-48DD-9F92-60288DE69F7B}" srcOrd="4" destOrd="0" presId="urn:microsoft.com/office/officeart/2005/8/layout/lProcess2"/>
    <dgm:cxn modelId="{24302ACF-33B8-4AD8-85F5-E325AF6A7EC5}" type="presParOf" srcId="{54827432-FB00-48DD-9F92-60288DE69F7B}" destId="{AF378C12-B059-4285-85FA-7A939DF8B405}" srcOrd="0" destOrd="0" presId="urn:microsoft.com/office/officeart/2005/8/layout/lProcess2"/>
    <dgm:cxn modelId="{62A6A15B-6029-4A97-A7CF-FDAC609F11EF}" type="presParOf" srcId="{54827432-FB00-48DD-9F92-60288DE69F7B}" destId="{B87D59F3-EAC8-46D1-8C10-C39B4AB7FDFC}" srcOrd="1" destOrd="0" presId="urn:microsoft.com/office/officeart/2005/8/layout/lProcess2"/>
    <dgm:cxn modelId="{6692C00D-6A37-4A68-A0AF-8D94A2D9F7BD}" type="presParOf" srcId="{54827432-FB00-48DD-9F92-60288DE69F7B}" destId="{50AE45B7-2131-4025-9EE8-7E3822E5F92E}" srcOrd="2" destOrd="0" presId="urn:microsoft.com/office/officeart/2005/8/layout/lProcess2"/>
    <dgm:cxn modelId="{DCA7C39B-4D4C-42B3-B0AA-87BC4D6DBE8F}" type="presParOf" srcId="{50AE45B7-2131-4025-9EE8-7E3822E5F92E}" destId="{3D005A7C-6DC4-4F73-92A8-5159D3E27A30}" srcOrd="0" destOrd="0" presId="urn:microsoft.com/office/officeart/2005/8/layout/lProcess2"/>
    <dgm:cxn modelId="{5E06CCD9-AD7A-41FB-AC22-BD029DB50B3B}" type="presParOf" srcId="{3D005A7C-6DC4-4F73-92A8-5159D3E27A30}" destId="{A4E221D2-8D65-443B-A038-CD87B33B7B87}" srcOrd="0" destOrd="0" presId="urn:microsoft.com/office/officeart/2005/8/layout/lProcess2"/>
    <dgm:cxn modelId="{AD57CDA5-F4C8-4DAD-A47E-7697B9BACB35}" type="presParOf" srcId="{3D005A7C-6DC4-4F73-92A8-5159D3E27A30}" destId="{5E37283C-5345-41B5-8BA5-6807DE28543C}" srcOrd="1" destOrd="0" presId="urn:microsoft.com/office/officeart/2005/8/layout/lProcess2"/>
    <dgm:cxn modelId="{CCBB9494-D6FD-41EC-964B-283E06E2CC1B}" type="presParOf" srcId="{3D005A7C-6DC4-4F73-92A8-5159D3E27A30}" destId="{651BA587-84B3-467C-BF67-8B5E9C716A0F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Starters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/>
            <a:t>Book an appointment this term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5D79F349-4A21-4BA3-AC9D-A667133B9074}" type="presOf" srcId="{A015DC93-3456-485B-A356-93A9264A768B}" destId="{57162E7F-89FD-4C5A-8502-97D2F9B6D057}" srcOrd="1" destOrd="0" presId="urn:microsoft.com/office/officeart/2005/8/layout/lProcess2"/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5A76D49E-4F43-42AA-99FE-0456CE072D2F}" type="presOf" srcId="{A015DC93-3456-485B-A356-93A9264A768B}" destId="{4E22F967-1D62-433B-884A-BD70D8A3765B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8C3BEBB7-86DC-44B2-811F-21F1F54702AD}" type="presOf" srcId="{1EF51585-292C-4AA6-9FC3-2BB295702233}" destId="{DD86ECE9-9198-4CE2-AABC-3A3333294137}" srcOrd="0" destOrd="0" presId="urn:microsoft.com/office/officeart/2005/8/layout/lProcess2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2CB85720-828A-4836-9247-27EC24022819}" type="presParOf" srcId="{7E4B8D8B-B1F3-429C-876C-8DA99BC8B10C}" destId="{4E22F967-1D62-433B-884A-BD70D8A3765B}" srcOrd="0" destOrd="0" presId="urn:microsoft.com/office/officeart/2005/8/layout/lProcess2"/>
    <dgm:cxn modelId="{5A2B6B99-F9EE-4EA9-AEDC-CC53C1DB02A3}" type="presParOf" srcId="{7E4B8D8B-B1F3-429C-876C-8DA99BC8B10C}" destId="{57162E7F-89FD-4C5A-8502-97D2F9B6D057}" srcOrd="1" destOrd="0" presId="urn:microsoft.com/office/officeart/2005/8/layout/lProcess2"/>
    <dgm:cxn modelId="{96083C6E-20B8-478E-877A-6D477E3843AE}" type="presParOf" srcId="{7E4B8D8B-B1F3-429C-876C-8DA99BC8B10C}" destId="{CCA6707A-DCFF-4027-95F7-8481A016D927}" srcOrd="2" destOrd="0" presId="urn:microsoft.com/office/officeart/2005/8/layout/lProcess2"/>
    <dgm:cxn modelId="{E262106D-F9D5-4973-B738-5C901E3FE010}" type="presParOf" srcId="{CCA6707A-DCFF-4027-95F7-8481A016D927}" destId="{70AAE658-7786-4FCD-9804-21CC10800000}" srcOrd="0" destOrd="0" presId="urn:microsoft.com/office/officeart/2005/8/layout/lProcess2"/>
    <dgm:cxn modelId="{07CACEB8-A1FA-401F-BD5C-5A996EBFD0C3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Starters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 err="1"/>
            <a:t>eCareersGrad</a:t>
          </a:r>
          <a:r>
            <a:rPr lang="en-GB" dirty="0"/>
            <a:t> and GF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B0B53924-B812-4AB5-B77D-F113498C1E88}" type="presOf" srcId="{1EF51585-292C-4AA6-9FC3-2BB295702233}" destId="{DD86ECE9-9198-4CE2-AABC-3A3333294137}" srcOrd="0" destOrd="0" presId="urn:microsoft.com/office/officeart/2005/8/layout/lProcess2"/>
    <dgm:cxn modelId="{56F77567-8E4A-481F-954F-D4392EC107D0}" type="presOf" srcId="{A015DC93-3456-485B-A356-93A9264A768B}" destId="{4E22F967-1D62-433B-884A-BD70D8A3765B}" srcOrd="0" destOrd="0" presId="urn:microsoft.com/office/officeart/2005/8/layout/lProcess2"/>
    <dgm:cxn modelId="{9924E46B-280F-4192-98C9-24A9AE7229EE}" type="presOf" srcId="{A015DC93-3456-485B-A356-93A9264A768B}" destId="{57162E7F-89FD-4C5A-8502-97D2F9B6D057}" srcOrd="1" destOrd="0" presId="urn:microsoft.com/office/officeart/2005/8/layout/lProcess2"/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F9C51CBF-EAE4-43D6-85A7-7FFF59B9A68D}" type="presParOf" srcId="{7E4B8D8B-B1F3-429C-876C-8DA99BC8B10C}" destId="{4E22F967-1D62-433B-884A-BD70D8A3765B}" srcOrd="0" destOrd="0" presId="urn:microsoft.com/office/officeart/2005/8/layout/lProcess2"/>
    <dgm:cxn modelId="{7B8AB4F6-8ACB-445B-835D-60939F0F511C}" type="presParOf" srcId="{7E4B8D8B-B1F3-429C-876C-8DA99BC8B10C}" destId="{57162E7F-89FD-4C5A-8502-97D2F9B6D057}" srcOrd="1" destOrd="0" presId="urn:microsoft.com/office/officeart/2005/8/layout/lProcess2"/>
    <dgm:cxn modelId="{2DFA64EE-7F8B-4E30-A6F3-F10215C96F9C}" type="presParOf" srcId="{7E4B8D8B-B1F3-429C-876C-8DA99BC8B10C}" destId="{CCA6707A-DCFF-4027-95F7-8481A016D927}" srcOrd="2" destOrd="0" presId="urn:microsoft.com/office/officeart/2005/8/layout/lProcess2"/>
    <dgm:cxn modelId="{2C7FE89D-8091-462D-8C38-C2F32F7BF819}" type="presParOf" srcId="{CCA6707A-DCFF-4027-95F7-8481A016D927}" destId="{70AAE658-7786-4FCD-9804-21CC10800000}" srcOrd="0" destOrd="0" presId="urn:microsoft.com/office/officeart/2005/8/layout/lProcess2"/>
    <dgm:cxn modelId="{45D5401D-F53D-48A9-9A58-188ACE16897F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All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 err="1"/>
            <a:t>CareerSet</a:t>
          </a:r>
          <a:r>
            <a:rPr lang="en-GB" dirty="0"/>
            <a:t> &amp; LSHTM Connect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B0B53924-B812-4AB5-B77D-F113498C1E88}" type="presOf" srcId="{1EF51585-292C-4AA6-9FC3-2BB295702233}" destId="{DD86ECE9-9198-4CE2-AABC-3A3333294137}" srcOrd="0" destOrd="0" presId="urn:microsoft.com/office/officeart/2005/8/layout/lProcess2"/>
    <dgm:cxn modelId="{56F77567-8E4A-481F-954F-D4392EC107D0}" type="presOf" srcId="{A015DC93-3456-485B-A356-93A9264A768B}" destId="{4E22F967-1D62-433B-884A-BD70D8A3765B}" srcOrd="0" destOrd="0" presId="urn:microsoft.com/office/officeart/2005/8/layout/lProcess2"/>
    <dgm:cxn modelId="{9924E46B-280F-4192-98C9-24A9AE7229EE}" type="presOf" srcId="{A015DC93-3456-485B-A356-93A9264A768B}" destId="{57162E7F-89FD-4C5A-8502-97D2F9B6D057}" srcOrd="1" destOrd="0" presId="urn:microsoft.com/office/officeart/2005/8/layout/lProcess2"/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F9C51CBF-EAE4-43D6-85A7-7FFF59B9A68D}" type="presParOf" srcId="{7E4B8D8B-B1F3-429C-876C-8DA99BC8B10C}" destId="{4E22F967-1D62-433B-884A-BD70D8A3765B}" srcOrd="0" destOrd="0" presId="urn:microsoft.com/office/officeart/2005/8/layout/lProcess2"/>
    <dgm:cxn modelId="{7B8AB4F6-8ACB-445B-835D-60939F0F511C}" type="presParOf" srcId="{7E4B8D8B-B1F3-429C-876C-8DA99BC8B10C}" destId="{57162E7F-89FD-4C5A-8502-97D2F9B6D057}" srcOrd="1" destOrd="0" presId="urn:microsoft.com/office/officeart/2005/8/layout/lProcess2"/>
    <dgm:cxn modelId="{2DFA64EE-7F8B-4E30-A6F3-F10215C96F9C}" type="presParOf" srcId="{7E4B8D8B-B1F3-429C-876C-8DA99BC8B10C}" destId="{CCA6707A-DCFF-4027-95F7-8481A016D927}" srcOrd="2" destOrd="0" presId="urn:microsoft.com/office/officeart/2005/8/layout/lProcess2"/>
    <dgm:cxn modelId="{2C7FE89D-8091-462D-8C38-C2F32F7BF819}" type="presParOf" srcId="{CCA6707A-DCFF-4027-95F7-8481A016D927}" destId="{70AAE658-7786-4FCD-9804-21CC10800000}" srcOrd="0" destOrd="0" presId="urn:microsoft.com/office/officeart/2005/8/layout/lProcess2"/>
    <dgm:cxn modelId="{45D5401D-F53D-48A9-9A58-188ACE16897F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Changers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/>
            <a:t>AI tool + research + 1:1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58C4F4C7-FBEC-4727-BC09-5C69C234C900}" type="presOf" srcId="{A015DC93-3456-485B-A356-93A9264A768B}" destId="{57162E7F-89FD-4C5A-8502-97D2F9B6D057}" srcOrd="1" destOrd="0" presId="urn:microsoft.com/office/officeart/2005/8/layout/lProcess2"/>
    <dgm:cxn modelId="{2F0200CE-6A1A-4F57-9062-83F656934F08}" type="presOf" srcId="{1EF51585-292C-4AA6-9FC3-2BB295702233}" destId="{DD86ECE9-9198-4CE2-AABC-3A3333294137}" srcOrd="0" destOrd="0" presId="urn:microsoft.com/office/officeart/2005/8/layout/lProcess2"/>
    <dgm:cxn modelId="{69CBC4F1-758F-45F1-AC23-286E8C4505F1}" type="presOf" srcId="{A015DC93-3456-485B-A356-93A9264A768B}" destId="{4E22F967-1D62-433B-884A-BD70D8A3765B}" srcOrd="0" destOrd="0" presId="urn:microsoft.com/office/officeart/2005/8/layout/lProcess2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0B160C05-CC34-4596-B40F-0F9A12453DCA}" type="presParOf" srcId="{7E4B8D8B-B1F3-429C-876C-8DA99BC8B10C}" destId="{4E22F967-1D62-433B-884A-BD70D8A3765B}" srcOrd="0" destOrd="0" presId="urn:microsoft.com/office/officeart/2005/8/layout/lProcess2"/>
    <dgm:cxn modelId="{D9A73AE0-8DAA-4C9D-8120-F63F95D72A87}" type="presParOf" srcId="{7E4B8D8B-B1F3-429C-876C-8DA99BC8B10C}" destId="{57162E7F-89FD-4C5A-8502-97D2F9B6D057}" srcOrd="1" destOrd="0" presId="urn:microsoft.com/office/officeart/2005/8/layout/lProcess2"/>
    <dgm:cxn modelId="{F2CEECCF-0B2A-439A-9CCC-DF2CE112934A}" type="presParOf" srcId="{7E4B8D8B-B1F3-429C-876C-8DA99BC8B10C}" destId="{CCA6707A-DCFF-4027-95F7-8481A016D927}" srcOrd="2" destOrd="0" presId="urn:microsoft.com/office/officeart/2005/8/layout/lProcess2"/>
    <dgm:cxn modelId="{70D79BB8-29B0-408B-A94C-328AAFCA6B46}" type="presParOf" srcId="{CCA6707A-DCFF-4027-95F7-8481A016D927}" destId="{70AAE658-7786-4FCD-9804-21CC10800000}" srcOrd="0" destOrd="0" presId="urn:microsoft.com/office/officeart/2005/8/layout/lProcess2"/>
    <dgm:cxn modelId="{30788390-15ED-4678-8F28-FD78406D7FED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All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/>
            <a:t>Diarise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58C4F4C7-FBEC-4727-BC09-5C69C234C900}" type="presOf" srcId="{A015DC93-3456-485B-A356-93A9264A768B}" destId="{57162E7F-89FD-4C5A-8502-97D2F9B6D057}" srcOrd="1" destOrd="0" presId="urn:microsoft.com/office/officeart/2005/8/layout/lProcess2"/>
    <dgm:cxn modelId="{2F0200CE-6A1A-4F57-9062-83F656934F08}" type="presOf" srcId="{1EF51585-292C-4AA6-9FC3-2BB295702233}" destId="{DD86ECE9-9198-4CE2-AABC-3A3333294137}" srcOrd="0" destOrd="0" presId="urn:microsoft.com/office/officeart/2005/8/layout/lProcess2"/>
    <dgm:cxn modelId="{69CBC4F1-758F-45F1-AC23-286E8C4505F1}" type="presOf" srcId="{A015DC93-3456-485B-A356-93A9264A768B}" destId="{4E22F967-1D62-433B-884A-BD70D8A3765B}" srcOrd="0" destOrd="0" presId="urn:microsoft.com/office/officeart/2005/8/layout/lProcess2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0B160C05-CC34-4596-B40F-0F9A12453DCA}" type="presParOf" srcId="{7E4B8D8B-B1F3-429C-876C-8DA99BC8B10C}" destId="{4E22F967-1D62-433B-884A-BD70D8A3765B}" srcOrd="0" destOrd="0" presId="urn:microsoft.com/office/officeart/2005/8/layout/lProcess2"/>
    <dgm:cxn modelId="{D9A73AE0-8DAA-4C9D-8120-F63F95D72A87}" type="presParOf" srcId="{7E4B8D8B-B1F3-429C-876C-8DA99BC8B10C}" destId="{57162E7F-89FD-4C5A-8502-97D2F9B6D057}" srcOrd="1" destOrd="0" presId="urn:microsoft.com/office/officeart/2005/8/layout/lProcess2"/>
    <dgm:cxn modelId="{F2CEECCF-0B2A-439A-9CCC-DF2CE112934A}" type="presParOf" srcId="{7E4B8D8B-B1F3-429C-876C-8DA99BC8B10C}" destId="{CCA6707A-DCFF-4027-95F7-8481A016D927}" srcOrd="2" destOrd="0" presId="urn:microsoft.com/office/officeart/2005/8/layout/lProcess2"/>
    <dgm:cxn modelId="{70D79BB8-29B0-408B-A94C-328AAFCA6B46}" type="presParOf" srcId="{CCA6707A-DCFF-4027-95F7-8481A016D927}" destId="{70AAE658-7786-4FCD-9804-21CC10800000}" srcOrd="0" destOrd="0" presId="urn:microsoft.com/office/officeart/2005/8/layout/lProcess2"/>
    <dgm:cxn modelId="{30788390-15ED-4678-8F28-FD78406D7FED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Developers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/>
            <a:t>Diarise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58C4F4C7-FBEC-4727-BC09-5C69C234C900}" type="presOf" srcId="{A015DC93-3456-485B-A356-93A9264A768B}" destId="{57162E7F-89FD-4C5A-8502-97D2F9B6D057}" srcOrd="1" destOrd="0" presId="urn:microsoft.com/office/officeart/2005/8/layout/lProcess2"/>
    <dgm:cxn modelId="{2F0200CE-6A1A-4F57-9062-83F656934F08}" type="presOf" srcId="{1EF51585-292C-4AA6-9FC3-2BB295702233}" destId="{DD86ECE9-9198-4CE2-AABC-3A3333294137}" srcOrd="0" destOrd="0" presId="urn:microsoft.com/office/officeart/2005/8/layout/lProcess2"/>
    <dgm:cxn modelId="{69CBC4F1-758F-45F1-AC23-286E8C4505F1}" type="presOf" srcId="{A015DC93-3456-485B-A356-93A9264A768B}" destId="{4E22F967-1D62-433B-884A-BD70D8A3765B}" srcOrd="0" destOrd="0" presId="urn:microsoft.com/office/officeart/2005/8/layout/lProcess2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0B160C05-CC34-4596-B40F-0F9A12453DCA}" type="presParOf" srcId="{7E4B8D8B-B1F3-429C-876C-8DA99BC8B10C}" destId="{4E22F967-1D62-433B-884A-BD70D8A3765B}" srcOrd="0" destOrd="0" presId="urn:microsoft.com/office/officeart/2005/8/layout/lProcess2"/>
    <dgm:cxn modelId="{D9A73AE0-8DAA-4C9D-8120-F63F95D72A87}" type="presParOf" srcId="{7E4B8D8B-B1F3-429C-876C-8DA99BC8B10C}" destId="{57162E7F-89FD-4C5A-8502-97D2F9B6D057}" srcOrd="1" destOrd="0" presId="urn:microsoft.com/office/officeart/2005/8/layout/lProcess2"/>
    <dgm:cxn modelId="{F2CEECCF-0B2A-439A-9CCC-DF2CE112934A}" type="presParOf" srcId="{7E4B8D8B-B1F3-429C-876C-8DA99BC8B10C}" destId="{CCA6707A-DCFF-4027-95F7-8481A016D927}" srcOrd="2" destOrd="0" presId="urn:microsoft.com/office/officeart/2005/8/layout/lProcess2"/>
    <dgm:cxn modelId="{70D79BB8-29B0-408B-A94C-328AAFCA6B46}" type="presParOf" srcId="{CCA6707A-DCFF-4027-95F7-8481A016D927}" destId="{70AAE658-7786-4FCD-9804-21CC10800000}" srcOrd="0" destOrd="0" presId="urn:microsoft.com/office/officeart/2005/8/layout/lProcess2"/>
    <dgm:cxn modelId="{30788390-15ED-4678-8F28-FD78406D7FED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Starters/</a:t>
          </a:r>
          <a:br>
            <a:rPr lang="en-GB" dirty="0"/>
          </a:br>
          <a:r>
            <a:rPr lang="en-GB" dirty="0"/>
            <a:t>changers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/>
            <a:t>Diarise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58C4F4C7-FBEC-4727-BC09-5C69C234C900}" type="presOf" srcId="{A015DC93-3456-485B-A356-93A9264A768B}" destId="{57162E7F-89FD-4C5A-8502-97D2F9B6D057}" srcOrd="1" destOrd="0" presId="urn:microsoft.com/office/officeart/2005/8/layout/lProcess2"/>
    <dgm:cxn modelId="{2F0200CE-6A1A-4F57-9062-83F656934F08}" type="presOf" srcId="{1EF51585-292C-4AA6-9FC3-2BB295702233}" destId="{DD86ECE9-9198-4CE2-AABC-3A3333294137}" srcOrd="0" destOrd="0" presId="urn:microsoft.com/office/officeart/2005/8/layout/lProcess2"/>
    <dgm:cxn modelId="{69CBC4F1-758F-45F1-AC23-286E8C4505F1}" type="presOf" srcId="{A015DC93-3456-485B-A356-93A9264A768B}" destId="{4E22F967-1D62-433B-884A-BD70D8A3765B}" srcOrd="0" destOrd="0" presId="urn:microsoft.com/office/officeart/2005/8/layout/lProcess2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0B160C05-CC34-4596-B40F-0F9A12453DCA}" type="presParOf" srcId="{7E4B8D8B-B1F3-429C-876C-8DA99BC8B10C}" destId="{4E22F967-1D62-433B-884A-BD70D8A3765B}" srcOrd="0" destOrd="0" presId="urn:microsoft.com/office/officeart/2005/8/layout/lProcess2"/>
    <dgm:cxn modelId="{D9A73AE0-8DAA-4C9D-8120-F63F95D72A87}" type="presParOf" srcId="{7E4B8D8B-B1F3-429C-876C-8DA99BC8B10C}" destId="{57162E7F-89FD-4C5A-8502-97D2F9B6D057}" srcOrd="1" destOrd="0" presId="urn:microsoft.com/office/officeart/2005/8/layout/lProcess2"/>
    <dgm:cxn modelId="{F2CEECCF-0B2A-439A-9CCC-DF2CE112934A}" type="presParOf" srcId="{7E4B8D8B-B1F3-429C-876C-8DA99BC8B10C}" destId="{CCA6707A-DCFF-4027-95F7-8481A016D927}" srcOrd="2" destOrd="0" presId="urn:microsoft.com/office/officeart/2005/8/layout/lProcess2"/>
    <dgm:cxn modelId="{70D79BB8-29B0-408B-A94C-328AAFCA6B46}" type="presParOf" srcId="{CCA6707A-DCFF-4027-95F7-8481A016D927}" destId="{70AAE658-7786-4FCD-9804-21CC10800000}" srcOrd="0" destOrd="0" presId="urn:microsoft.com/office/officeart/2005/8/layout/lProcess2"/>
    <dgm:cxn modelId="{30788390-15ED-4678-8F28-FD78406D7FED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r>
            <a:rPr lang="en-GB" dirty="0"/>
            <a:t>All</a:t>
          </a:r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/>
            <a:t>Advance job hunting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B0B53924-B812-4AB5-B77D-F113498C1E88}" type="presOf" srcId="{1EF51585-292C-4AA6-9FC3-2BB295702233}" destId="{DD86ECE9-9198-4CE2-AABC-3A3333294137}" srcOrd="0" destOrd="0" presId="urn:microsoft.com/office/officeart/2005/8/layout/lProcess2"/>
    <dgm:cxn modelId="{56F77567-8E4A-481F-954F-D4392EC107D0}" type="presOf" srcId="{A015DC93-3456-485B-A356-93A9264A768B}" destId="{4E22F967-1D62-433B-884A-BD70D8A3765B}" srcOrd="0" destOrd="0" presId="urn:microsoft.com/office/officeart/2005/8/layout/lProcess2"/>
    <dgm:cxn modelId="{9924E46B-280F-4192-98C9-24A9AE7229EE}" type="presOf" srcId="{A015DC93-3456-485B-A356-93A9264A768B}" destId="{57162E7F-89FD-4C5A-8502-97D2F9B6D057}" srcOrd="1" destOrd="0" presId="urn:microsoft.com/office/officeart/2005/8/layout/lProcess2"/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F9C51CBF-EAE4-43D6-85A7-7FFF59B9A68D}" type="presParOf" srcId="{7E4B8D8B-B1F3-429C-876C-8DA99BC8B10C}" destId="{4E22F967-1D62-433B-884A-BD70D8A3765B}" srcOrd="0" destOrd="0" presId="urn:microsoft.com/office/officeart/2005/8/layout/lProcess2"/>
    <dgm:cxn modelId="{7B8AB4F6-8ACB-445B-835D-60939F0F511C}" type="presParOf" srcId="{7E4B8D8B-B1F3-429C-876C-8DA99BC8B10C}" destId="{57162E7F-89FD-4C5A-8502-97D2F9B6D057}" srcOrd="1" destOrd="0" presId="urn:microsoft.com/office/officeart/2005/8/layout/lProcess2"/>
    <dgm:cxn modelId="{2DFA64EE-7F8B-4E30-A6F3-F10215C96F9C}" type="presParOf" srcId="{7E4B8D8B-B1F3-429C-876C-8DA99BC8B10C}" destId="{CCA6707A-DCFF-4027-95F7-8481A016D927}" srcOrd="2" destOrd="0" presId="urn:microsoft.com/office/officeart/2005/8/layout/lProcess2"/>
    <dgm:cxn modelId="{2C7FE89D-8091-462D-8C38-C2F32F7BF819}" type="presParOf" srcId="{CCA6707A-DCFF-4027-95F7-8481A016D927}" destId="{70AAE658-7786-4FCD-9804-21CC10800000}" srcOrd="0" destOrd="0" presId="urn:microsoft.com/office/officeart/2005/8/layout/lProcess2"/>
    <dgm:cxn modelId="{45D5401D-F53D-48A9-9A58-188ACE16897F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C5284BD-FBC9-47C2-97C3-6840527A8E2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DC4057D-BEA0-4804-83E4-8F2E27E12C00}">
      <dgm:prSet phldrT="[Text]"/>
      <dgm:spPr/>
      <dgm:t>
        <a:bodyPr/>
        <a:lstStyle/>
        <a:p>
          <a:r>
            <a:rPr lang="en-GB" dirty="0"/>
            <a:t>In person 1:1 appointments can be converted to online on request.</a:t>
          </a:r>
        </a:p>
      </dgm:t>
    </dgm:pt>
    <dgm:pt modelId="{3FA19FE9-8C02-42F2-A17E-F6FDB544B84E}" type="parTrans" cxnId="{DCE26332-657B-4FFA-93BC-FEC1653CA7FC}">
      <dgm:prSet/>
      <dgm:spPr/>
      <dgm:t>
        <a:bodyPr/>
        <a:lstStyle/>
        <a:p>
          <a:endParaRPr lang="en-GB"/>
        </a:p>
      </dgm:t>
    </dgm:pt>
    <dgm:pt modelId="{ACDF5DFE-6D33-4073-BCA1-53572123067B}" type="sibTrans" cxnId="{DCE26332-657B-4FFA-93BC-FEC1653CA7FC}">
      <dgm:prSet/>
      <dgm:spPr/>
      <dgm:t>
        <a:bodyPr/>
        <a:lstStyle/>
        <a:p>
          <a:endParaRPr lang="en-GB"/>
        </a:p>
      </dgm:t>
    </dgm:pt>
    <dgm:pt modelId="{A7FA3DA1-FE23-40E4-9695-2E72B3ED4BB2}">
      <dgm:prSet phldrT="[Text]" phldr="0"/>
      <dgm:spPr/>
      <dgm:t>
        <a:bodyPr/>
        <a:lstStyle/>
        <a:p>
          <a:r>
            <a:rPr lang="en-GB" dirty="0"/>
            <a:t>DL General Zone has a careers forum for Q&amp;A</a:t>
          </a:r>
        </a:p>
      </dgm:t>
    </dgm:pt>
    <dgm:pt modelId="{0572663C-375D-4BE0-9061-A7846569F72A}" type="parTrans" cxnId="{25EDC686-E208-4086-ADF8-CB03B175845A}">
      <dgm:prSet/>
      <dgm:spPr/>
      <dgm:t>
        <a:bodyPr/>
        <a:lstStyle/>
        <a:p>
          <a:endParaRPr lang="en-GB"/>
        </a:p>
      </dgm:t>
    </dgm:pt>
    <dgm:pt modelId="{3009C528-E96D-4834-AB7B-EEB827833769}" type="sibTrans" cxnId="{25EDC686-E208-4086-ADF8-CB03B175845A}">
      <dgm:prSet/>
      <dgm:spPr/>
      <dgm:t>
        <a:bodyPr/>
        <a:lstStyle/>
        <a:p>
          <a:endParaRPr lang="en-GB"/>
        </a:p>
      </dgm:t>
    </dgm:pt>
    <dgm:pt modelId="{57D5EB35-3CCC-41CB-9559-FF37C3602436}">
      <dgm:prSet phldrT="[Text]" phldr="0" custT="1"/>
      <dgm:spPr/>
      <dgm:t>
        <a:bodyPr/>
        <a:lstStyle/>
        <a:p>
          <a:r>
            <a:rPr lang="en-GB" sz="2600" kern="1200" dirty="0">
              <a:solidFill>
                <a:srgbClr val="FFFFFF"/>
              </a:solidFill>
              <a:latin typeface="Open Sans"/>
              <a:ea typeface="+mn-ea"/>
              <a:cs typeface="+mn-cs"/>
            </a:rPr>
            <a:t>Email </a:t>
          </a:r>
          <a:r>
            <a:rPr lang="en-GB" sz="2600" kern="1200" dirty="0">
              <a:solidFill>
                <a:srgbClr val="FFFFFF"/>
              </a:solidFill>
              <a:latin typeface="Open Sans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careers@lshtm.ac.uk</a:t>
          </a:r>
          <a:r>
            <a:rPr lang="en-GB" sz="2600" kern="1200" dirty="0">
              <a:solidFill>
                <a:srgbClr val="FFFFFF"/>
              </a:solidFill>
              <a:latin typeface="Open Sans"/>
              <a:ea typeface="+mn-ea"/>
              <a:cs typeface="+mn-cs"/>
            </a:rPr>
            <a:t> if you need further support </a:t>
          </a:r>
        </a:p>
      </dgm:t>
    </dgm:pt>
    <dgm:pt modelId="{67BACF55-EE0A-40F2-B1F0-4F9A1F9E8000}" type="parTrans" cxnId="{029EF490-96B6-4332-9355-ACF88EF5A1B1}">
      <dgm:prSet/>
      <dgm:spPr/>
      <dgm:t>
        <a:bodyPr/>
        <a:lstStyle/>
        <a:p>
          <a:endParaRPr lang="en-GB"/>
        </a:p>
      </dgm:t>
    </dgm:pt>
    <dgm:pt modelId="{2AB77B51-B49A-4320-8459-23787A559006}" type="sibTrans" cxnId="{029EF490-96B6-4332-9355-ACF88EF5A1B1}">
      <dgm:prSet/>
      <dgm:spPr/>
      <dgm:t>
        <a:bodyPr/>
        <a:lstStyle/>
        <a:p>
          <a:endParaRPr lang="en-GB"/>
        </a:p>
      </dgm:t>
    </dgm:pt>
    <dgm:pt modelId="{FEDE972A-4484-4E4D-8DE5-0935416E3D9B}">
      <dgm:prSet phldrT="[Text]" phldr="0"/>
      <dgm:spPr/>
      <dgm:t>
        <a:bodyPr/>
        <a:lstStyle/>
        <a:p>
          <a:r>
            <a:rPr lang="en-GB" dirty="0"/>
            <a:t>Our regional resources are growing on Moodle</a:t>
          </a:r>
        </a:p>
      </dgm:t>
    </dgm:pt>
    <dgm:pt modelId="{DA80F365-597A-404F-809B-E40CDE3D2AD3}" type="parTrans" cxnId="{37902737-B55A-4B37-8965-14E54B7E8345}">
      <dgm:prSet/>
      <dgm:spPr/>
      <dgm:t>
        <a:bodyPr/>
        <a:lstStyle/>
        <a:p>
          <a:endParaRPr lang="en-GB"/>
        </a:p>
      </dgm:t>
    </dgm:pt>
    <dgm:pt modelId="{41E61BF4-32FC-4AD2-8FD8-EE3A864ADE56}" type="sibTrans" cxnId="{37902737-B55A-4B37-8965-14E54B7E8345}">
      <dgm:prSet/>
      <dgm:spPr/>
      <dgm:t>
        <a:bodyPr/>
        <a:lstStyle/>
        <a:p>
          <a:endParaRPr lang="en-GB"/>
        </a:p>
      </dgm:t>
    </dgm:pt>
    <dgm:pt modelId="{C282CA4D-7387-4D4E-A188-8A28C22C7456}">
      <dgm:prSet phldrT="[Text]" phldr="0"/>
      <dgm:spPr/>
      <dgm:t>
        <a:bodyPr/>
        <a:lstStyle/>
        <a:p>
          <a:r>
            <a:rPr lang="en-GB" dirty="0"/>
            <a:t>Let us know what you need!</a:t>
          </a:r>
        </a:p>
      </dgm:t>
    </dgm:pt>
    <dgm:pt modelId="{A164AFAA-35E4-47B1-A749-49E2F500E555}" type="parTrans" cxnId="{16F15376-14C2-4FE5-970A-5EFB1D3817A6}">
      <dgm:prSet/>
      <dgm:spPr/>
      <dgm:t>
        <a:bodyPr/>
        <a:lstStyle/>
        <a:p>
          <a:endParaRPr lang="en-GB"/>
        </a:p>
      </dgm:t>
    </dgm:pt>
    <dgm:pt modelId="{960709F9-CC61-4FD7-B40F-C8A59998EEE4}" type="sibTrans" cxnId="{16F15376-14C2-4FE5-970A-5EFB1D3817A6}">
      <dgm:prSet/>
      <dgm:spPr/>
      <dgm:t>
        <a:bodyPr/>
        <a:lstStyle/>
        <a:p>
          <a:endParaRPr lang="en-GB"/>
        </a:p>
      </dgm:t>
    </dgm:pt>
    <dgm:pt modelId="{1036728B-390A-4689-B009-DF5095DAA570}" type="pres">
      <dgm:prSet presAssocID="{9C5284BD-FBC9-47C2-97C3-6840527A8E27}" presName="diagram" presStyleCnt="0">
        <dgm:presLayoutVars>
          <dgm:dir/>
          <dgm:resizeHandles val="exact"/>
        </dgm:presLayoutVars>
      </dgm:prSet>
      <dgm:spPr/>
    </dgm:pt>
    <dgm:pt modelId="{934DC22D-A75F-4216-8D36-566A181F3916}" type="pres">
      <dgm:prSet presAssocID="{CDC4057D-BEA0-4804-83E4-8F2E27E12C00}" presName="node" presStyleLbl="node1" presStyleIdx="0" presStyleCnt="5">
        <dgm:presLayoutVars>
          <dgm:bulletEnabled val="1"/>
        </dgm:presLayoutVars>
      </dgm:prSet>
      <dgm:spPr/>
    </dgm:pt>
    <dgm:pt modelId="{D8671ADD-2C10-448A-9B64-D3A1644DFBDD}" type="pres">
      <dgm:prSet presAssocID="{ACDF5DFE-6D33-4073-BCA1-53572123067B}" presName="sibTrans" presStyleCnt="0"/>
      <dgm:spPr/>
    </dgm:pt>
    <dgm:pt modelId="{FB41A86F-EBB5-4F66-90D1-E886ECE8FB72}" type="pres">
      <dgm:prSet presAssocID="{A7FA3DA1-FE23-40E4-9695-2E72B3ED4BB2}" presName="node" presStyleLbl="node1" presStyleIdx="1" presStyleCnt="5">
        <dgm:presLayoutVars>
          <dgm:bulletEnabled val="1"/>
        </dgm:presLayoutVars>
      </dgm:prSet>
      <dgm:spPr/>
    </dgm:pt>
    <dgm:pt modelId="{52646A10-31A7-41B8-B06E-986F3705EF06}" type="pres">
      <dgm:prSet presAssocID="{3009C528-E96D-4834-AB7B-EEB827833769}" presName="sibTrans" presStyleCnt="0"/>
      <dgm:spPr/>
    </dgm:pt>
    <dgm:pt modelId="{2758AB30-CF85-4613-93B0-22B213732482}" type="pres">
      <dgm:prSet presAssocID="{57D5EB35-3CCC-41CB-9559-FF37C3602436}" presName="node" presStyleLbl="node1" presStyleIdx="2" presStyleCnt="5">
        <dgm:presLayoutVars>
          <dgm:bulletEnabled val="1"/>
        </dgm:presLayoutVars>
      </dgm:prSet>
      <dgm:spPr/>
    </dgm:pt>
    <dgm:pt modelId="{A4A47AD8-C58A-48E4-837D-753DEAB30F3D}" type="pres">
      <dgm:prSet presAssocID="{2AB77B51-B49A-4320-8459-23787A559006}" presName="sibTrans" presStyleCnt="0"/>
      <dgm:spPr/>
    </dgm:pt>
    <dgm:pt modelId="{33F84B33-D6DA-4836-99A4-0167D3D335E1}" type="pres">
      <dgm:prSet presAssocID="{FEDE972A-4484-4E4D-8DE5-0935416E3D9B}" presName="node" presStyleLbl="node1" presStyleIdx="3" presStyleCnt="5">
        <dgm:presLayoutVars>
          <dgm:bulletEnabled val="1"/>
        </dgm:presLayoutVars>
      </dgm:prSet>
      <dgm:spPr/>
    </dgm:pt>
    <dgm:pt modelId="{9F8ED4CE-2A62-437E-850D-EFA3D54B11A9}" type="pres">
      <dgm:prSet presAssocID="{41E61BF4-32FC-4AD2-8FD8-EE3A864ADE56}" presName="sibTrans" presStyleCnt="0"/>
      <dgm:spPr/>
    </dgm:pt>
    <dgm:pt modelId="{7AA813D3-23FC-416A-AF82-25FB26041DA4}" type="pres">
      <dgm:prSet presAssocID="{C282CA4D-7387-4D4E-A188-8A28C22C7456}" presName="node" presStyleLbl="node1" presStyleIdx="4" presStyleCnt="5">
        <dgm:presLayoutVars>
          <dgm:bulletEnabled val="1"/>
        </dgm:presLayoutVars>
      </dgm:prSet>
      <dgm:spPr/>
    </dgm:pt>
  </dgm:ptLst>
  <dgm:cxnLst>
    <dgm:cxn modelId="{DCE26332-657B-4FFA-93BC-FEC1653CA7FC}" srcId="{9C5284BD-FBC9-47C2-97C3-6840527A8E27}" destId="{CDC4057D-BEA0-4804-83E4-8F2E27E12C00}" srcOrd="0" destOrd="0" parTransId="{3FA19FE9-8C02-42F2-A17E-F6FDB544B84E}" sibTransId="{ACDF5DFE-6D33-4073-BCA1-53572123067B}"/>
    <dgm:cxn modelId="{37902737-B55A-4B37-8965-14E54B7E8345}" srcId="{9C5284BD-FBC9-47C2-97C3-6840527A8E27}" destId="{FEDE972A-4484-4E4D-8DE5-0935416E3D9B}" srcOrd="3" destOrd="0" parTransId="{DA80F365-597A-404F-809B-E40CDE3D2AD3}" sibTransId="{41E61BF4-32FC-4AD2-8FD8-EE3A864ADE56}"/>
    <dgm:cxn modelId="{4DB8193C-4453-4F75-911F-B1476F66A5EF}" type="presOf" srcId="{A7FA3DA1-FE23-40E4-9695-2E72B3ED4BB2}" destId="{FB41A86F-EBB5-4F66-90D1-E886ECE8FB72}" srcOrd="0" destOrd="0" presId="urn:microsoft.com/office/officeart/2005/8/layout/default"/>
    <dgm:cxn modelId="{4D31F56B-7828-4AB0-A2C0-63971BF5FDE4}" type="presOf" srcId="{57D5EB35-3CCC-41CB-9559-FF37C3602436}" destId="{2758AB30-CF85-4613-93B0-22B213732482}" srcOrd="0" destOrd="0" presId="urn:microsoft.com/office/officeart/2005/8/layout/default"/>
    <dgm:cxn modelId="{16F15376-14C2-4FE5-970A-5EFB1D3817A6}" srcId="{9C5284BD-FBC9-47C2-97C3-6840527A8E27}" destId="{C282CA4D-7387-4D4E-A188-8A28C22C7456}" srcOrd="4" destOrd="0" parTransId="{A164AFAA-35E4-47B1-A749-49E2F500E555}" sibTransId="{960709F9-CC61-4FD7-B40F-C8A59998EEE4}"/>
    <dgm:cxn modelId="{25EDC686-E208-4086-ADF8-CB03B175845A}" srcId="{9C5284BD-FBC9-47C2-97C3-6840527A8E27}" destId="{A7FA3DA1-FE23-40E4-9695-2E72B3ED4BB2}" srcOrd="1" destOrd="0" parTransId="{0572663C-375D-4BE0-9061-A7846569F72A}" sibTransId="{3009C528-E96D-4834-AB7B-EEB827833769}"/>
    <dgm:cxn modelId="{029EF490-96B6-4332-9355-ACF88EF5A1B1}" srcId="{9C5284BD-FBC9-47C2-97C3-6840527A8E27}" destId="{57D5EB35-3CCC-41CB-9559-FF37C3602436}" srcOrd="2" destOrd="0" parTransId="{67BACF55-EE0A-40F2-B1F0-4F9A1F9E8000}" sibTransId="{2AB77B51-B49A-4320-8459-23787A559006}"/>
    <dgm:cxn modelId="{70C8AE93-DF0B-4EC5-99E8-A2699DBF99A8}" type="presOf" srcId="{9C5284BD-FBC9-47C2-97C3-6840527A8E27}" destId="{1036728B-390A-4689-B009-DF5095DAA570}" srcOrd="0" destOrd="0" presId="urn:microsoft.com/office/officeart/2005/8/layout/default"/>
    <dgm:cxn modelId="{9F289A96-E0C6-4D1F-B0DB-24527CEDE912}" type="presOf" srcId="{CDC4057D-BEA0-4804-83E4-8F2E27E12C00}" destId="{934DC22D-A75F-4216-8D36-566A181F3916}" srcOrd="0" destOrd="0" presId="urn:microsoft.com/office/officeart/2005/8/layout/default"/>
    <dgm:cxn modelId="{0326E5B3-1B04-4DEE-A7AF-BE26E8DC7EAD}" type="presOf" srcId="{C282CA4D-7387-4D4E-A188-8A28C22C7456}" destId="{7AA813D3-23FC-416A-AF82-25FB26041DA4}" srcOrd="0" destOrd="0" presId="urn:microsoft.com/office/officeart/2005/8/layout/default"/>
    <dgm:cxn modelId="{A46CB6F9-451E-4F1E-A0DD-B4B0484AFB91}" type="presOf" srcId="{FEDE972A-4484-4E4D-8DE5-0935416E3D9B}" destId="{33F84B33-D6DA-4836-99A4-0167D3D335E1}" srcOrd="0" destOrd="0" presId="urn:microsoft.com/office/officeart/2005/8/layout/default"/>
    <dgm:cxn modelId="{FAF0FD81-1392-4785-8CE9-6821388196E3}" type="presParOf" srcId="{1036728B-390A-4689-B009-DF5095DAA570}" destId="{934DC22D-A75F-4216-8D36-566A181F3916}" srcOrd="0" destOrd="0" presId="urn:microsoft.com/office/officeart/2005/8/layout/default"/>
    <dgm:cxn modelId="{D1BDDF79-22C5-4A42-9242-043D503C0443}" type="presParOf" srcId="{1036728B-390A-4689-B009-DF5095DAA570}" destId="{D8671ADD-2C10-448A-9B64-D3A1644DFBDD}" srcOrd="1" destOrd="0" presId="urn:microsoft.com/office/officeart/2005/8/layout/default"/>
    <dgm:cxn modelId="{4DE1A265-D3AC-4B22-82B7-C425DCA6FBC8}" type="presParOf" srcId="{1036728B-390A-4689-B009-DF5095DAA570}" destId="{FB41A86F-EBB5-4F66-90D1-E886ECE8FB72}" srcOrd="2" destOrd="0" presId="urn:microsoft.com/office/officeart/2005/8/layout/default"/>
    <dgm:cxn modelId="{880F8A46-A187-44F5-8688-0F984E01F70E}" type="presParOf" srcId="{1036728B-390A-4689-B009-DF5095DAA570}" destId="{52646A10-31A7-41B8-B06E-986F3705EF06}" srcOrd="3" destOrd="0" presId="urn:microsoft.com/office/officeart/2005/8/layout/default"/>
    <dgm:cxn modelId="{AC0F795A-FA19-46C0-8414-CC2F33B802E6}" type="presParOf" srcId="{1036728B-390A-4689-B009-DF5095DAA570}" destId="{2758AB30-CF85-4613-93B0-22B213732482}" srcOrd="4" destOrd="0" presId="urn:microsoft.com/office/officeart/2005/8/layout/default"/>
    <dgm:cxn modelId="{4ECE2025-85CF-4AD0-A6F6-75DFC27948E5}" type="presParOf" srcId="{1036728B-390A-4689-B009-DF5095DAA570}" destId="{A4A47AD8-C58A-48E4-837D-753DEAB30F3D}" srcOrd="5" destOrd="0" presId="urn:microsoft.com/office/officeart/2005/8/layout/default"/>
    <dgm:cxn modelId="{C06F509F-329E-4A51-8C3E-2FAC5FBA84F0}" type="presParOf" srcId="{1036728B-390A-4689-B009-DF5095DAA570}" destId="{33F84B33-D6DA-4836-99A4-0167D3D335E1}" srcOrd="6" destOrd="0" presId="urn:microsoft.com/office/officeart/2005/8/layout/default"/>
    <dgm:cxn modelId="{CB27B379-ECC8-4E3E-B023-868B01AAC04A}" type="presParOf" srcId="{1036728B-390A-4689-B009-DF5095DAA570}" destId="{9F8ED4CE-2A62-437E-850D-EFA3D54B11A9}" srcOrd="7" destOrd="0" presId="urn:microsoft.com/office/officeart/2005/8/layout/default"/>
    <dgm:cxn modelId="{EEA9E91F-B98D-498A-9696-D1E916F8C362}" type="presParOf" srcId="{1036728B-390A-4689-B009-DF5095DAA570}" destId="{7AA813D3-23FC-416A-AF82-25FB26041DA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C92394C-EC62-4794-BC3F-4652FEB64158}" type="doc">
      <dgm:prSet loTypeId="urn:microsoft.com/office/officeart/2005/8/layout/lProcess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A015DC93-3456-485B-A356-93A9264A768B}">
      <dgm:prSet phldrT="[Text]" phldr="0"/>
      <dgm:spPr/>
      <dgm:t>
        <a:bodyPr/>
        <a:lstStyle/>
        <a:p>
          <a:endParaRPr lang="en-GB" dirty="0"/>
        </a:p>
      </dgm:t>
    </dgm:pt>
    <dgm:pt modelId="{0C38ED1D-5FFE-466C-81EC-88237FF14173}" type="parTrans" cxnId="{8F7ECF70-3FF1-453C-A5D6-62784ABE25FE}">
      <dgm:prSet/>
      <dgm:spPr/>
      <dgm:t>
        <a:bodyPr/>
        <a:lstStyle/>
        <a:p>
          <a:endParaRPr lang="en-GB"/>
        </a:p>
      </dgm:t>
    </dgm:pt>
    <dgm:pt modelId="{DD6793AE-513F-4EE9-85F3-ECB3FDC8B57F}" type="sibTrans" cxnId="{8F7ECF70-3FF1-453C-A5D6-62784ABE25FE}">
      <dgm:prSet/>
      <dgm:spPr/>
      <dgm:t>
        <a:bodyPr/>
        <a:lstStyle/>
        <a:p>
          <a:endParaRPr lang="en-GB"/>
        </a:p>
      </dgm:t>
    </dgm:pt>
    <dgm:pt modelId="{1EF51585-292C-4AA6-9FC3-2BB295702233}">
      <dgm:prSet phldrT="[Text]" phldr="0"/>
      <dgm:spPr/>
      <dgm:t>
        <a:bodyPr/>
        <a:lstStyle/>
        <a:p>
          <a:r>
            <a:rPr lang="en-GB" dirty="0"/>
            <a:t>?</a:t>
          </a:r>
          <a:br>
            <a:rPr lang="en-GB" dirty="0"/>
          </a:br>
          <a:br>
            <a:rPr lang="en-GB" dirty="0"/>
          </a:br>
          <a:br>
            <a:rPr lang="en-GB" dirty="0"/>
          </a:br>
          <a:endParaRPr lang="en-GB" dirty="0"/>
        </a:p>
      </dgm:t>
    </dgm:pt>
    <dgm:pt modelId="{7EB2981D-AF51-4E5E-B40A-5C542CA31F0F}" type="parTrans" cxnId="{BE6C4CB3-2A71-4DF2-A53D-F47E0C005304}">
      <dgm:prSet/>
      <dgm:spPr/>
      <dgm:t>
        <a:bodyPr/>
        <a:lstStyle/>
        <a:p>
          <a:endParaRPr lang="en-GB"/>
        </a:p>
      </dgm:t>
    </dgm:pt>
    <dgm:pt modelId="{D2208C27-F356-4084-A1E2-E83718D1F88C}" type="sibTrans" cxnId="{BE6C4CB3-2A71-4DF2-A53D-F47E0C005304}">
      <dgm:prSet/>
      <dgm:spPr/>
      <dgm:t>
        <a:bodyPr/>
        <a:lstStyle/>
        <a:p>
          <a:endParaRPr lang="en-GB"/>
        </a:p>
      </dgm:t>
    </dgm:pt>
    <dgm:pt modelId="{B171F874-0C99-4481-8E25-4EF7D9D06958}" type="pres">
      <dgm:prSet presAssocID="{1C92394C-EC62-4794-BC3F-4652FEB64158}" presName="theList" presStyleCnt="0">
        <dgm:presLayoutVars>
          <dgm:dir/>
          <dgm:animLvl val="lvl"/>
          <dgm:resizeHandles val="exact"/>
        </dgm:presLayoutVars>
      </dgm:prSet>
      <dgm:spPr/>
    </dgm:pt>
    <dgm:pt modelId="{7E4B8D8B-B1F3-429C-876C-8DA99BC8B10C}" type="pres">
      <dgm:prSet presAssocID="{A015DC93-3456-485B-A356-93A9264A768B}" presName="compNode" presStyleCnt="0"/>
      <dgm:spPr/>
    </dgm:pt>
    <dgm:pt modelId="{4E22F967-1D62-433B-884A-BD70D8A3765B}" type="pres">
      <dgm:prSet presAssocID="{A015DC93-3456-485B-A356-93A9264A768B}" presName="aNode" presStyleLbl="bgShp" presStyleIdx="0" presStyleCnt="1"/>
      <dgm:spPr/>
    </dgm:pt>
    <dgm:pt modelId="{57162E7F-89FD-4C5A-8502-97D2F9B6D057}" type="pres">
      <dgm:prSet presAssocID="{A015DC93-3456-485B-A356-93A9264A768B}" presName="textNode" presStyleLbl="bgShp" presStyleIdx="0" presStyleCnt="1"/>
      <dgm:spPr/>
    </dgm:pt>
    <dgm:pt modelId="{CCA6707A-DCFF-4027-95F7-8481A016D927}" type="pres">
      <dgm:prSet presAssocID="{A015DC93-3456-485B-A356-93A9264A768B}" presName="compChildNode" presStyleCnt="0"/>
      <dgm:spPr/>
    </dgm:pt>
    <dgm:pt modelId="{70AAE658-7786-4FCD-9804-21CC10800000}" type="pres">
      <dgm:prSet presAssocID="{A015DC93-3456-485B-A356-93A9264A768B}" presName="theInnerList" presStyleCnt="0"/>
      <dgm:spPr/>
    </dgm:pt>
    <dgm:pt modelId="{DD86ECE9-9198-4CE2-AABC-3A3333294137}" type="pres">
      <dgm:prSet presAssocID="{1EF51585-292C-4AA6-9FC3-2BB295702233}" presName="childNode" presStyleLbl="node1" presStyleIdx="0" presStyleCnt="1">
        <dgm:presLayoutVars>
          <dgm:bulletEnabled val="1"/>
        </dgm:presLayoutVars>
      </dgm:prSet>
      <dgm:spPr/>
    </dgm:pt>
  </dgm:ptLst>
  <dgm:cxnLst>
    <dgm:cxn modelId="{36F19D03-A015-41A9-B3E3-3F6BDC0C3F5F}" type="presOf" srcId="{A015DC93-3456-485B-A356-93A9264A768B}" destId="{4E22F967-1D62-433B-884A-BD70D8A3765B}" srcOrd="0" destOrd="0" presId="urn:microsoft.com/office/officeart/2005/8/layout/lProcess2"/>
    <dgm:cxn modelId="{8F7ECF70-3FF1-453C-A5D6-62784ABE25FE}" srcId="{1C92394C-EC62-4794-BC3F-4652FEB64158}" destId="{A015DC93-3456-485B-A356-93A9264A768B}" srcOrd="0" destOrd="0" parTransId="{0C38ED1D-5FFE-466C-81EC-88237FF14173}" sibTransId="{DD6793AE-513F-4EE9-85F3-ECB3FDC8B57F}"/>
    <dgm:cxn modelId="{95EC9E93-7403-44D5-82DD-FF655648FE4F}" type="presOf" srcId="{1C92394C-EC62-4794-BC3F-4652FEB64158}" destId="{B171F874-0C99-4481-8E25-4EF7D9D06958}" srcOrd="0" destOrd="0" presId="urn:microsoft.com/office/officeart/2005/8/layout/lProcess2"/>
    <dgm:cxn modelId="{BE6C4CB3-2A71-4DF2-A53D-F47E0C005304}" srcId="{A015DC93-3456-485B-A356-93A9264A768B}" destId="{1EF51585-292C-4AA6-9FC3-2BB295702233}" srcOrd="0" destOrd="0" parTransId="{7EB2981D-AF51-4E5E-B40A-5C542CA31F0F}" sibTransId="{D2208C27-F356-4084-A1E2-E83718D1F88C}"/>
    <dgm:cxn modelId="{E083A7D2-8208-4C56-9645-CE0A96816524}" type="presOf" srcId="{1EF51585-292C-4AA6-9FC3-2BB295702233}" destId="{DD86ECE9-9198-4CE2-AABC-3A3333294137}" srcOrd="0" destOrd="0" presId="urn:microsoft.com/office/officeart/2005/8/layout/lProcess2"/>
    <dgm:cxn modelId="{743CDAF2-988A-44AF-9D89-C56DD33776D5}" type="presOf" srcId="{A015DC93-3456-485B-A356-93A9264A768B}" destId="{57162E7F-89FD-4C5A-8502-97D2F9B6D057}" srcOrd="1" destOrd="0" presId="urn:microsoft.com/office/officeart/2005/8/layout/lProcess2"/>
    <dgm:cxn modelId="{C12A5E2A-CC37-45FD-8429-73900E3259A2}" type="presParOf" srcId="{B171F874-0C99-4481-8E25-4EF7D9D06958}" destId="{7E4B8D8B-B1F3-429C-876C-8DA99BC8B10C}" srcOrd="0" destOrd="0" presId="urn:microsoft.com/office/officeart/2005/8/layout/lProcess2"/>
    <dgm:cxn modelId="{0DC9D1D2-B6AA-4846-AC74-3947B9DAA848}" type="presParOf" srcId="{7E4B8D8B-B1F3-429C-876C-8DA99BC8B10C}" destId="{4E22F967-1D62-433B-884A-BD70D8A3765B}" srcOrd="0" destOrd="0" presId="urn:microsoft.com/office/officeart/2005/8/layout/lProcess2"/>
    <dgm:cxn modelId="{DBB42970-DABA-497C-BDEE-B48A38550DFE}" type="presParOf" srcId="{7E4B8D8B-B1F3-429C-876C-8DA99BC8B10C}" destId="{57162E7F-89FD-4C5A-8502-97D2F9B6D057}" srcOrd="1" destOrd="0" presId="urn:microsoft.com/office/officeart/2005/8/layout/lProcess2"/>
    <dgm:cxn modelId="{CF6DCADF-091A-44FD-AC4A-7A183EE9F238}" type="presParOf" srcId="{7E4B8D8B-B1F3-429C-876C-8DA99BC8B10C}" destId="{CCA6707A-DCFF-4027-95F7-8481A016D927}" srcOrd="2" destOrd="0" presId="urn:microsoft.com/office/officeart/2005/8/layout/lProcess2"/>
    <dgm:cxn modelId="{4CDB4876-F76D-4A0D-98EF-0EC3E155CE0E}" type="presParOf" srcId="{CCA6707A-DCFF-4027-95F7-8481A016D927}" destId="{70AAE658-7786-4FCD-9804-21CC10800000}" srcOrd="0" destOrd="0" presId="urn:microsoft.com/office/officeart/2005/8/layout/lProcess2"/>
    <dgm:cxn modelId="{83DA888C-4333-488A-BBAC-2BA0818225D2}" type="presParOf" srcId="{70AAE658-7786-4FCD-9804-21CC10800000}" destId="{DD86ECE9-9198-4CE2-AABC-3A333329413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1339" y="0"/>
          <a:ext cx="3481570" cy="46910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 dirty="0"/>
            <a:t>Starters</a:t>
          </a:r>
        </a:p>
      </dsp:txBody>
      <dsp:txXfrm>
        <a:off x="1339" y="0"/>
        <a:ext cx="3481570" cy="1407318"/>
      </dsp:txXfrm>
    </dsp:sp>
    <dsp:sp modelId="{1B2BB8A6-EBF7-49BF-8C91-45F8A0637AA9}">
      <dsp:nvSpPr>
        <dsp:cNvPr id="0" name=""/>
        <dsp:cNvSpPr/>
      </dsp:nvSpPr>
      <dsp:spPr>
        <a:xfrm>
          <a:off x="349496" y="1408692"/>
          <a:ext cx="2785256" cy="1414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&lt;2 years work experience</a:t>
          </a:r>
        </a:p>
      </dsp:txBody>
      <dsp:txXfrm>
        <a:off x="390923" y="1450119"/>
        <a:ext cx="2702402" cy="1331565"/>
      </dsp:txXfrm>
    </dsp:sp>
    <dsp:sp modelId="{D8FE21D8-AC76-4800-B398-E8D9AA7E4C21}">
      <dsp:nvSpPr>
        <dsp:cNvPr id="0" name=""/>
        <dsp:cNvSpPr/>
      </dsp:nvSpPr>
      <dsp:spPr>
        <a:xfrm>
          <a:off x="349496" y="3040715"/>
          <a:ext cx="2785256" cy="1414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LSHTM course is a continuation of your studies</a:t>
          </a:r>
        </a:p>
      </dsp:txBody>
      <dsp:txXfrm>
        <a:off x="390923" y="3082142"/>
        <a:ext cx="2702402" cy="1331565"/>
      </dsp:txXfrm>
    </dsp:sp>
    <dsp:sp modelId="{F0BC1B78-6464-4958-9BEA-1D50F0D475D2}">
      <dsp:nvSpPr>
        <dsp:cNvPr id="0" name=""/>
        <dsp:cNvSpPr/>
      </dsp:nvSpPr>
      <dsp:spPr>
        <a:xfrm>
          <a:off x="3744027" y="0"/>
          <a:ext cx="3481570" cy="46910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 dirty="0"/>
            <a:t>Changers</a:t>
          </a:r>
        </a:p>
      </dsp:txBody>
      <dsp:txXfrm>
        <a:off x="3744027" y="0"/>
        <a:ext cx="3481570" cy="1407318"/>
      </dsp:txXfrm>
    </dsp:sp>
    <dsp:sp modelId="{5EDBBEF5-5573-46AC-9E1B-4C22C846C8C7}">
      <dsp:nvSpPr>
        <dsp:cNvPr id="0" name=""/>
        <dsp:cNvSpPr/>
      </dsp:nvSpPr>
      <dsp:spPr>
        <a:xfrm>
          <a:off x="4092184" y="1408692"/>
          <a:ext cx="2785256" cy="1414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2+ years work experience in a different area</a:t>
          </a:r>
        </a:p>
      </dsp:txBody>
      <dsp:txXfrm>
        <a:off x="4133611" y="1450119"/>
        <a:ext cx="2702402" cy="1331565"/>
      </dsp:txXfrm>
    </dsp:sp>
    <dsp:sp modelId="{71AE1E23-1982-4E39-AA09-C05A9777CAF2}">
      <dsp:nvSpPr>
        <dsp:cNvPr id="0" name=""/>
        <dsp:cNvSpPr/>
      </dsp:nvSpPr>
      <dsp:spPr>
        <a:xfrm>
          <a:off x="4092184" y="3040715"/>
          <a:ext cx="2785256" cy="1414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LSHTM course is a springboard to something different</a:t>
          </a:r>
        </a:p>
      </dsp:txBody>
      <dsp:txXfrm>
        <a:off x="4133611" y="3082142"/>
        <a:ext cx="2702402" cy="1331565"/>
      </dsp:txXfrm>
    </dsp:sp>
    <dsp:sp modelId="{AF378C12-B059-4285-85FA-7A939DF8B405}">
      <dsp:nvSpPr>
        <dsp:cNvPr id="0" name=""/>
        <dsp:cNvSpPr/>
      </dsp:nvSpPr>
      <dsp:spPr>
        <a:xfrm>
          <a:off x="7486715" y="0"/>
          <a:ext cx="3481570" cy="46910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600" kern="1200" dirty="0"/>
            <a:t>Developers</a:t>
          </a:r>
        </a:p>
      </dsp:txBody>
      <dsp:txXfrm>
        <a:off x="7486715" y="0"/>
        <a:ext cx="3481570" cy="1407318"/>
      </dsp:txXfrm>
    </dsp:sp>
    <dsp:sp modelId="{A4E221D2-8D65-443B-A038-CD87B33B7B87}">
      <dsp:nvSpPr>
        <dsp:cNvPr id="0" name=""/>
        <dsp:cNvSpPr/>
      </dsp:nvSpPr>
      <dsp:spPr>
        <a:xfrm>
          <a:off x="7834872" y="1408692"/>
          <a:ext cx="2785256" cy="1414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2+ years work experience in a related area</a:t>
          </a:r>
        </a:p>
      </dsp:txBody>
      <dsp:txXfrm>
        <a:off x="7876299" y="1450119"/>
        <a:ext cx="2702402" cy="1331565"/>
      </dsp:txXfrm>
    </dsp:sp>
    <dsp:sp modelId="{651BA587-84B3-467C-BF67-8B5E9C716A0F}">
      <dsp:nvSpPr>
        <dsp:cNvPr id="0" name=""/>
        <dsp:cNvSpPr/>
      </dsp:nvSpPr>
      <dsp:spPr>
        <a:xfrm>
          <a:off x="7834872" y="3040715"/>
          <a:ext cx="2785256" cy="1414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LSHTM course is fuel for further professional growth </a:t>
          </a:r>
        </a:p>
      </dsp:txBody>
      <dsp:txXfrm>
        <a:off x="7876299" y="3082142"/>
        <a:ext cx="2702402" cy="13315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2041324" cy="28501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Starters</a:t>
          </a:r>
        </a:p>
      </dsp:txBody>
      <dsp:txXfrm>
        <a:off x="0" y="0"/>
        <a:ext cx="2041324" cy="855059"/>
      </dsp:txXfrm>
    </dsp:sp>
    <dsp:sp modelId="{DD86ECE9-9198-4CE2-AABC-3A3333294137}">
      <dsp:nvSpPr>
        <dsp:cNvPr id="0" name=""/>
        <dsp:cNvSpPr/>
      </dsp:nvSpPr>
      <dsp:spPr>
        <a:xfrm>
          <a:off x="204132" y="855059"/>
          <a:ext cx="1633059" cy="1852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Book an appointment this term</a:t>
          </a:r>
          <a:br>
            <a:rPr lang="en-GB" sz="1800" kern="1200" dirty="0"/>
          </a:br>
          <a:br>
            <a:rPr lang="en-GB" sz="1800" kern="1200" dirty="0"/>
          </a:br>
          <a:br>
            <a:rPr lang="en-GB" sz="1800" kern="1200" dirty="0"/>
          </a:br>
          <a:endParaRPr lang="en-GB" sz="1800" kern="1200" dirty="0"/>
        </a:p>
      </dsp:txBody>
      <dsp:txXfrm>
        <a:off x="251963" y="902890"/>
        <a:ext cx="1537397" cy="1756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1708316" cy="23852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Starters</a:t>
          </a:r>
        </a:p>
      </dsp:txBody>
      <dsp:txXfrm>
        <a:off x="0" y="0"/>
        <a:ext cx="1708316" cy="715570"/>
      </dsp:txXfrm>
    </dsp:sp>
    <dsp:sp modelId="{DD86ECE9-9198-4CE2-AABC-3A3333294137}">
      <dsp:nvSpPr>
        <dsp:cNvPr id="0" name=""/>
        <dsp:cNvSpPr/>
      </dsp:nvSpPr>
      <dsp:spPr>
        <a:xfrm>
          <a:off x="170831" y="715570"/>
          <a:ext cx="1366652" cy="15504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/>
            <a:t>eCareersGrad</a:t>
          </a:r>
          <a:r>
            <a:rPr lang="en-GB" sz="1400" kern="1200" dirty="0"/>
            <a:t> and GF</a:t>
          </a:r>
          <a:br>
            <a:rPr lang="en-GB" sz="1400" kern="1200" dirty="0"/>
          </a:br>
          <a:br>
            <a:rPr lang="en-GB" sz="1400" kern="1200" dirty="0"/>
          </a:br>
          <a:br>
            <a:rPr lang="en-GB" sz="1400" kern="1200" dirty="0"/>
          </a:br>
          <a:endParaRPr lang="en-GB" sz="1400" kern="1200" dirty="0"/>
        </a:p>
      </dsp:txBody>
      <dsp:txXfrm>
        <a:off x="210859" y="755598"/>
        <a:ext cx="1286596" cy="14703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1708316" cy="23852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All</a:t>
          </a:r>
        </a:p>
      </dsp:txBody>
      <dsp:txXfrm>
        <a:off x="0" y="0"/>
        <a:ext cx="1708316" cy="715570"/>
      </dsp:txXfrm>
    </dsp:sp>
    <dsp:sp modelId="{DD86ECE9-9198-4CE2-AABC-3A3333294137}">
      <dsp:nvSpPr>
        <dsp:cNvPr id="0" name=""/>
        <dsp:cNvSpPr/>
      </dsp:nvSpPr>
      <dsp:spPr>
        <a:xfrm>
          <a:off x="170831" y="715570"/>
          <a:ext cx="1366652" cy="15504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 err="1"/>
            <a:t>CareerSet</a:t>
          </a:r>
          <a:r>
            <a:rPr lang="en-GB" sz="1500" kern="1200" dirty="0"/>
            <a:t> &amp; LSHTM Connect</a:t>
          </a:r>
          <a:br>
            <a:rPr lang="en-GB" sz="1500" kern="1200" dirty="0"/>
          </a:br>
          <a:br>
            <a:rPr lang="en-GB" sz="1500" kern="1200" dirty="0"/>
          </a:br>
          <a:br>
            <a:rPr lang="en-GB" sz="1500" kern="1200" dirty="0"/>
          </a:br>
          <a:endParaRPr lang="en-GB" sz="1500" kern="1200" dirty="0"/>
        </a:p>
      </dsp:txBody>
      <dsp:txXfrm>
        <a:off x="210859" y="755598"/>
        <a:ext cx="1286596" cy="14703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2041324" cy="28501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Changers</a:t>
          </a:r>
        </a:p>
      </dsp:txBody>
      <dsp:txXfrm>
        <a:off x="0" y="0"/>
        <a:ext cx="2041324" cy="855059"/>
      </dsp:txXfrm>
    </dsp:sp>
    <dsp:sp modelId="{DD86ECE9-9198-4CE2-AABC-3A3333294137}">
      <dsp:nvSpPr>
        <dsp:cNvPr id="0" name=""/>
        <dsp:cNvSpPr/>
      </dsp:nvSpPr>
      <dsp:spPr>
        <a:xfrm>
          <a:off x="204132" y="855059"/>
          <a:ext cx="1633059" cy="1852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AI tool + research + 1:1</a:t>
          </a:r>
          <a:br>
            <a:rPr lang="en-GB" sz="1800" kern="1200" dirty="0"/>
          </a:br>
          <a:br>
            <a:rPr lang="en-GB" sz="1800" kern="1200" dirty="0"/>
          </a:br>
          <a:br>
            <a:rPr lang="en-GB" sz="1800" kern="1200" dirty="0"/>
          </a:br>
          <a:endParaRPr lang="en-GB" sz="1800" kern="1200" dirty="0"/>
        </a:p>
      </dsp:txBody>
      <dsp:txXfrm>
        <a:off x="251963" y="902890"/>
        <a:ext cx="1537397" cy="17569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2041324" cy="28501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All</a:t>
          </a:r>
        </a:p>
      </dsp:txBody>
      <dsp:txXfrm>
        <a:off x="0" y="0"/>
        <a:ext cx="2041324" cy="855059"/>
      </dsp:txXfrm>
    </dsp:sp>
    <dsp:sp modelId="{DD86ECE9-9198-4CE2-AABC-3A3333294137}">
      <dsp:nvSpPr>
        <dsp:cNvPr id="0" name=""/>
        <dsp:cNvSpPr/>
      </dsp:nvSpPr>
      <dsp:spPr>
        <a:xfrm>
          <a:off x="204132" y="855059"/>
          <a:ext cx="1633059" cy="1852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Diarise</a:t>
          </a:r>
          <a:br>
            <a:rPr lang="en-GB" sz="2600" kern="1200" dirty="0"/>
          </a:br>
          <a:br>
            <a:rPr lang="en-GB" sz="2600" kern="1200" dirty="0"/>
          </a:br>
          <a:br>
            <a:rPr lang="en-GB" sz="2600" kern="1200" dirty="0"/>
          </a:br>
          <a:endParaRPr lang="en-GB" sz="2600" kern="1200" dirty="0"/>
        </a:p>
      </dsp:txBody>
      <dsp:txXfrm>
        <a:off x="251963" y="902890"/>
        <a:ext cx="1537397" cy="17569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1818968" cy="25397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Developers</a:t>
          </a:r>
        </a:p>
      </dsp:txBody>
      <dsp:txXfrm>
        <a:off x="0" y="0"/>
        <a:ext cx="1818968" cy="761919"/>
      </dsp:txXfrm>
    </dsp:sp>
    <dsp:sp modelId="{DD86ECE9-9198-4CE2-AABC-3A3333294137}">
      <dsp:nvSpPr>
        <dsp:cNvPr id="0" name=""/>
        <dsp:cNvSpPr/>
      </dsp:nvSpPr>
      <dsp:spPr>
        <a:xfrm>
          <a:off x="181896" y="761919"/>
          <a:ext cx="1455174" cy="165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Diarise</a:t>
          </a:r>
          <a:br>
            <a:rPr lang="en-GB" sz="2300" kern="1200" dirty="0"/>
          </a:br>
          <a:br>
            <a:rPr lang="en-GB" sz="2300" kern="1200" dirty="0"/>
          </a:br>
          <a:br>
            <a:rPr lang="en-GB" sz="2300" kern="1200" dirty="0"/>
          </a:br>
          <a:endParaRPr lang="en-GB" sz="2300" kern="1200" dirty="0"/>
        </a:p>
      </dsp:txBody>
      <dsp:txXfrm>
        <a:off x="224517" y="804540"/>
        <a:ext cx="1369932" cy="15655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1818968" cy="25397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Starters/</a:t>
          </a:r>
          <a:br>
            <a:rPr lang="en-GB" sz="1900" kern="1200" dirty="0"/>
          </a:br>
          <a:r>
            <a:rPr lang="en-GB" sz="1900" kern="1200" dirty="0"/>
            <a:t>changers</a:t>
          </a:r>
        </a:p>
      </dsp:txBody>
      <dsp:txXfrm>
        <a:off x="0" y="0"/>
        <a:ext cx="1818968" cy="761919"/>
      </dsp:txXfrm>
    </dsp:sp>
    <dsp:sp modelId="{DD86ECE9-9198-4CE2-AABC-3A3333294137}">
      <dsp:nvSpPr>
        <dsp:cNvPr id="0" name=""/>
        <dsp:cNvSpPr/>
      </dsp:nvSpPr>
      <dsp:spPr>
        <a:xfrm>
          <a:off x="181896" y="761919"/>
          <a:ext cx="1455174" cy="16508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Diarise</a:t>
          </a:r>
          <a:br>
            <a:rPr lang="en-GB" sz="2300" kern="1200" dirty="0"/>
          </a:br>
          <a:br>
            <a:rPr lang="en-GB" sz="2300" kern="1200" dirty="0"/>
          </a:br>
          <a:br>
            <a:rPr lang="en-GB" sz="2300" kern="1200" dirty="0"/>
          </a:br>
          <a:endParaRPr lang="en-GB" sz="2300" kern="1200" dirty="0"/>
        </a:p>
      </dsp:txBody>
      <dsp:txXfrm>
        <a:off x="224517" y="804540"/>
        <a:ext cx="1369932" cy="15655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1708316" cy="23852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All</a:t>
          </a:r>
        </a:p>
      </dsp:txBody>
      <dsp:txXfrm>
        <a:off x="0" y="0"/>
        <a:ext cx="1708316" cy="715570"/>
      </dsp:txXfrm>
    </dsp:sp>
    <dsp:sp modelId="{DD86ECE9-9198-4CE2-AABC-3A3333294137}">
      <dsp:nvSpPr>
        <dsp:cNvPr id="0" name=""/>
        <dsp:cNvSpPr/>
      </dsp:nvSpPr>
      <dsp:spPr>
        <a:xfrm>
          <a:off x="170831" y="715570"/>
          <a:ext cx="1366652" cy="15504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Advance job hunting</a:t>
          </a:r>
          <a:br>
            <a:rPr lang="en-GB" sz="1700" kern="1200" dirty="0"/>
          </a:br>
          <a:br>
            <a:rPr lang="en-GB" sz="1700" kern="1200" dirty="0"/>
          </a:br>
          <a:br>
            <a:rPr lang="en-GB" sz="1700" kern="1200" dirty="0"/>
          </a:br>
          <a:endParaRPr lang="en-GB" sz="1700" kern="1200" dirty="0"/>
        </a:p>
      </dsp:txBody>
      <dsp:txXfrm>
        <a:off x="210859" y="755598"/>
        <a:ext cx="1286596" cy="14703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DC22D-A75F-4216-8D36-566A181F3916}">
      <dsp:nvSpPr>
        <dsp:cNvPr id="0" name=""/>
        <dsp:cNvSpPr/>
      </dsp:nvSpPr>
      <dsp:spPr>
        <a:xfrm>
          <a:off x="0" y="248046"/>
          <a:ext cx="3405187" cy="2043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In person 1:1 appointments can be converted to online on request.</a:t>
          </a:r>
        </a:p>
      </dsp:txBody>
      <dsp:txXfrm>
        <a:off x="0" y="248046"/>
        <a:ext cx="3405187" cy="2043112"/>
      </dsp:txXfrm>
    </dsp:sp>
    <dsp:sp modelId="{FB41A86F-EBB5-4F66-90D1-E886ECE8FB72}">
      <dsp:nvSpPr>
        <dsp:cNvPr id="0" name=""/>
        <dsp:cNvSpPr/>
      </dsp:nvSpPr>
      <dsp:spPr>
        <a:xfrm>
          <a:off x="3745706" y="248046"/>
          <a:ext cx="3405187" cy="2043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DL General Zone has a careers forum for Q&amp;A</a:t>
          </a:r>
        </a:p>
      </dsp:txBody>
      <dsp:txXfrm>
        <a:off x="3745706" y="248046"/>
        <a:ext cx="3405187" cy="2043112"/>
      </dsp:txXfrm>
    </dsp:sp>
    <dsp:sp modelId="{2758AB30-CF85-4613-93B0-22B213732482}">
      <dsp:nvSpPr>
        <dsp:cNvPr id="0" name=""/>
        <dsp:cNvSpPr/>
      </dsp:nvSpPr>
      <dsp:spPr>
        <a:xfrm>
          <a:off x="7491412" y="248046"/>
          <a:ext cx="3405187" cy="2043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rgbClr val="FFFFFF"/>
              </a:solidFill>
              <a:latin typeface="Open Sans"/>
              <a:ea typeface="+mn-ea"/>
              <a:cs typeface="+mn-cs"/>
            </a:rPr>
            <a:t>Email </a:t>
          </a:r>
          <a:r>
            <a:rPr lang="en-GB" sz="2600" kern="1200" dirty="0">
              <a:solidFill>
                <a:srgbClr val="FFFFFF"/>
              </a:solidFill>
              <a:latin typeface="Open Sans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careers@lshtm.ac.uk</a:t>
          </a:r>
          <a:r>
            <a:rPr lang="en-GB" sz="2600" kern="1200" dirty="0">
              <a:solidFill>
                <a:srgbClr val="FFFFFF"/>
              </a:solidFill>
              <a:latin typeface="Open Sans"/>
              <a:ea typeface="+mn-ea"/>
              <a:cs typeface="+mn-cs"/>
            </a:rPr>
            <a:t> if you need further support </a:t>
          </a:r>
        </a:p>
      </dsp:txBody>
      <dsp:txXfrm>
        <a:off x="7491412" y="248046"/>
        <a:ext cx="3405187" cy="2043112"/>
      </dsp:txXfrm>
    </dsp:sp>
    <dsp:sp modelId="{33F84B33-D6DA-4836-99A4-0167D3D335E1}">
      <dsp:nvSpPr>
        <dsp:cNvPr id="0" name=""/>
        <dsp:cNvSpPr/>
      </dsp:nvSpPr>
      <dsp:spPr>
        <a:xfrm>
          <a:off x="1872853" y="2631677"/>
          <a:ext cx="3405187" cy="2043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Our regional resources are growing on Moodle</a:t>
          </a:r>
        </a:p>
      </dsp:txBody>
      <dsp:txXfrm>
        <a:off x="1872853" y="2631677"/>
        <a:ext cx="3405187" cy="2043112"/>
      </dsp:txXfrm>
    </dsp:sp>
    <dsp:sp modelId="{7AA813D3-23FC-416A-AF82-25FB26041DA4}">
      <dsp:nvSpPr>
        <dsp:cNvPr id="0" name=""/>
        <dsp:cNvSpPr/>
      </dsp:nvSpPr>
      <dsp:spPr>
        <a:xfrm>
          <a:off x="5618559" y="2631677"/>
          <a:ext cx="3405187" cy="2043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Let us know what you need!</a:t>
          </a:r>
        </a:p>
      </dsp:txBody>
      <dsp:txXfrm>
        <a:off x="5618559" y="2631677"/>
        <a:ext cx="3405187" cy="20431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2F967-1D62-433B-884A-BD70D8A3765B}">
      <dsp:nvSpPr>
        <dsp:cNvPr id="0" name=""/>
        <dsp:cNvSpPr/>
      </dsp:nvSpPr>
      <dsp:spPr>
        <a:xfrm>
          <a:off x="0" y="0"/>
          <a:ext cx="2041324" cy="28501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 dirty="0"/>
        </a:p>
      </dsp:txBody>
      <dsp:txXfrm>
        <a:off x="0" y="0"/>
        <a:ext cx="2041324" cy="855059"/>
      </dsp:txXfrm>
    </dsp:sp>
    <dsp:sp modelId="{DD86ECE9-9198-4CE2-AABC-3A3333294137}">
      <dsp:nvSpPr>
        <dsp:cNvPr id="0" name=""/>
        <dsp:cNvSpPr/>
      </dsp:nvSpPr>
      <dsp:spPr>
        <a:xfrm>
          <a:off x="204132" y="855059"/>
          <a:ext cx="1633059" cy="1852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?</a:t>
          </a:r>
          <a:br>
            <a:rPr lang="en-GB" sz="2600" kern="1200" dirty="0"/>
          </a:br>
          <a:br>
            <a:rPr lang="en-GB" sz="2600" kern="1200" dirty="0"/>
          </a:br>
          <a:br>
            <a:rPr lang="en-GB" sz="2600" kern="1200" dirty="0"/>
          </a:br>
          <a:endParaRPr lang="en-GB" sz="2600" kern="1200" dirty="0"/>
        </a:p>
      </dsp:txBody>
      <dsp:txXfrm>
        <a:off x="251963" y="902890"/>
        <a:ext cx="1537397" cy="1756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0B10B-99B7-4C00-B5B6-8E5B193798C0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F9BC-6B7D-4350-9373-A662223D45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78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3693C-8B6A-4603-B70E-59B550F9D39C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10" name="Slide Image Placeholder 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1" name="Notes Placeholder 10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BF7C7-580D-481F-82AA-E85D3568AF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01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BF7C7-580D-481F-82AA-E85D3568AFCF}" type="slidenum">
              <a:rPr lang="en-GB" smtClean="0"/>
              <a:t>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017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BF7C7-580D-481F-82AA-E85D3568AF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777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r>
              <a:rPr lang="en-GB" dirty="0"/>
              <a:t>What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7398D-A3C2-2D4A-BB3F-7B427B5B32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7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BF7C7-580D-481F-82AA-E85D3568AFC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807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BF7C7-580D-481F-82AA-E85D3568AF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6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0EC28-5320-464E-D2C7-730B84996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41A648-041A-CD3C-BBF2-C935FD382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A0F36E-1769-2EB2-29FF-4FE47F888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1A423-F075-0A2C-3B95-3168B8AA3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7398D-A3C2-2D4A-BB3F-7B427B5B32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63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7398D-A3C2-2D4A-BB3F-7B427B5B326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83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03460-8CC7-2F1F-A9F9-859B79445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729EFD-CEB2-F52A-90AE-4075AF846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6D9442-6923-82F5-F418-3DC2E8D53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EC6D3-26A5-E6C5-8658-5CA70739D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7398D-A3C2-2D4A-BB3F-7B427B5B32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98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https://ble.lshtm.ac.uk/mod/forum/view.php?id=461064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7398D-A3C2-2D4A-BB3F-7B427B5B326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7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BF7C7-580D-481F-82AA-E85D3568AF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77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113243"/>
            <a:ext cx="10512425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104278"/>
            <a:ext cx="10512425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1" y="279132"/>
            <a:ext cx="9480857" cy="6232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5BBFC-F8AB-4F99-B558-DEBF1256135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E7AEC8-6A35-5D80-DA2C-962A50B6561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441" y="1477818"/>
            <a:ext cx="10969942" cy="469187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45086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_Slide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9441" y="279132"/>
            <a:ext cx="9417061" cy="6232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5BBFC-F8AB-4F99-B558-DEBF12561351}" type="slidenum">
              <a:rPr lang="en-GB" smtClean="0"/>
              <a:t>‹#›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6A799C1-58EE-3A74-3A6D-49AC9226B86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441" y="1477818"/>
            <a:ext cx="10969942" cy="469187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Body Text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9442" y="279132"/>
            <a:ext cx="9470224" cy="6232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5BBFC-F8AB-4F99-B558-DEBF12561351}" type="slidenum">
              <a:rPr lang="en-GB" smtClean="0"/>
              <a:t>‹#›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EB9A430-8DDC-54B1-7BDD-9B45B5D3B03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765491" y="1477818"/>
            <a:ext cx="6813891" cy="482138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4913C-1858-A7FD-24B1-7F214ADE9CD8}"/>
              </a:ext>
            </a:extLst>
          </p:cNvPr>
          <p:cNvSpPr txBox="1"/>
          <p:nvPr userDrawn="1"/>
        </p:nvSpPr>
        <p:spPr>
          <a:xfrm>
            <a:off x="609442" y="1477818"/>
            <a:ext cx="4022848" cy="4821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D573F61-A885-C542-BED3-97084FECCF1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442" y="1477818"/>
            <a:ext cx="3972607" cy="482138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07872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_Slide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9441" y="279132"/>
            <a:ext cx="10195579" cy="6232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5BBFC-F8AB-4F99-B558-DEBF1256135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8CAF290-5C2D-25A0-345C-BF5D1571094A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765491" y="1477818"/>
            <a:ext cx="6813891" cy="482138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DEE0DA-6CEA-4A80-CDC7-E147CA21FFC4}"/>
              </a:ext>
            </a:extLst>
          </p:cNvPr>
          <p:cNvSpPr txBox="1"/>
          <p:nvPr userDrawn="1"/>
        </p:nvSpPr>
        <p:spPr>
          <a:xfrm>
            <a:off x="609441" y="1477818"/>
            <a:ext cx="39525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  <a:p>
            <a:endParaRPr lang="en-US" sz="2400" b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BBEAB-2A45-E79C-2C4E-EF0A54418BA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442" y="1477818"/>
            <a:ext cx="3972607" cy="482138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Body 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4032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1" y="279132"/>
            <a:ext cx="9480857" cy="6232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5BBFC-F8AB-4F99-B558-DEBF1256135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E7AEC8-6A35-5D80-DA2C-962A50B6561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441" y="1477818"/>
            <a:ext cx="10969942" cy="469187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377238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tandard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2" y="279132"/>
            <a:ext cx="8938472" cy="6232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441" y="1477818"/>
            <a:ext cx="10969943" cy="48213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 baseline="0">
                <a:latin typeface="open sans" charset="0"/>
              </a:defRPr>
            </a:lvl1pPr>
          </a:lstStyle>
          <a:p>
            <a:pPr fontAlgn="t"/>
            <a:r>
              <a:rPr lang="en-US" sz="1800" b="1" i="0" baseline="0" dirty="0">
                <a:solidFill>
                  <a:schemeClr val="tx1"/>
                </a:solidFill>
                <a:latin typeface="open sans" charset="0"/>
              </a:rPr>
              <a:t>Body Header</a:t>
            </a:r>
          </a:p>
          <a:p>
            <a:r>
              <a:rPr lang="en-US" sz="1800" b="0" i="0" baseline="0" dirty="0">
                <a:solidFill>
                  <a:schemeClr val="tx1"/>
                </a:solidFill>
                <a:latin typeface="open sans" charset="0"/>
              </a:rPr>
              <a:t>Body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6475D-BDED-4D62-A64C-203EC56ADB6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169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tandard_Slide_Dark_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442" y="279132"/>
            <a:ext cx="8938472" cy="6232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441" y="1477818"/>
            <a:ext cx="10969943" cy="48213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 baseline="0">
                <a:latin typeface="open sans" charset="0"/>
              </a:defRPr>
            </a:lvl1pPr>
          </a:lstStyle>
          <a:p>
            <a:pPr fontAlgn="t"/>
            <a:r>
              <a:rPr lang="en-US" sz="1800" b="1" i="0" baseline="0" dirty="0">
                <a:solidFill>
                  <a:schemeClr val="tx1"/>
                </a:solidFill>
                <a:latin typeface="open sans" charset="0"/>
              </a:rPr>
              <a:t>Body Header</a:t>
            </a:r>
          </a:p>
          <a:p>
            <a:r>
              <a:rPr lang="en-US" sz="1800" b="0" i="0" baseline="0" dirty="0">
                <a:solidFill>
                  <a:schemeClr val="tx1"/>
                </a:solidFill>
                <a:latin typeface="open sans" charset="0"/>
              </a:rPr>
              <a:t>Body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6475D-BDED-4D62-A64C-203EC56ADB6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65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818B2E-596D-5B59-89E7-8540EB2B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14B52-3EBA-4BC5-81B9-BAF44990B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64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50" r:id="rId3"/>
    <p:sldLayoutId id="2147483663" r:id="rId4"/>
    <p:sldLayoutId id="2147483656" r:id="rId5"/>
    <p:sldLayoutId id="2147483665" r:id="rId6"/>
    <p:sldLayoutId id="2147483669" r:id="rId7"/>
    <p:sldLayoutId id="2147483670" r:id="rId8"/>
    <p:sldLayoutId id="2147483674" r:id="rId9"/>
    <p:sldLayoutId id="2147483682" r:id="rId10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merriweather" charset="0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+mj-lt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ble.lshtm.ac.uk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diagramColors" Target="../diagrams/colors4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3.xml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11" Type="http://schemas.openxmlformats.org/officeDocument/2006/relationships/diagramLayout" Target="../diagrams/layout4.xml"/><Relationship Id="rId5" Type="http://schemas.openxmlformats.org/officeDocument/2006/relationships/diagramLayout" Target="../diagrams/layout3.xml"/><Relationship Id="rId10" Type="http://schemas.openxmlformats.org/officeDocument/2006/relationships/diagramData" Target="../diagrams/data4.xml"/><Relationship Id="rId4" Type="http://schemas.openxmlformats.org/officeDocument/2006/relationships/diagramData" Target="../diagrams/data3.xml"/><Relationship Id="rId9" Type="http://schemas.openxmlformats.org/officeDocument/2006/relationships/image" Target="../media/image18.svg"/><Relationship Id="rId14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8.sv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8.sv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Layout" Target="../diagrams/layout7.xml"/><Relationship Id="rId7" Type="http://schemas.openxmlformats.org/officeDocument/2006/relationships/image" Target="../media/image18.svg"/><Relationship Id="rId12" Type="http://schemas.microsoft.com/office/2007/relationships/diagramDrawing" Target="../diagrams/drawing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11" Type="http://schemas.openxmlformats.org/officeDocument/2006/relationships/diagramColors" Target="../diagrams/colors8.xml"/><Relationship Id="rId5" Type="http://schemas.openxmlformats.org/officeDocument/2006/relationships/diagramColors" Target="../diagrams/colors7.xml"/><Relationship Id="rId10" Type="http://schemas.openxmlformats.org/officeDocument/2006/relationships/diagramQuickStyle" Target="../diagrams/quickStyle8.xml"/><Relationship Id="rId4" Type="http://schemas.openxmlformats.org/officeDocument/2006/relationships/diagramQuickStyle" Target="../diagrams/quickStyle7.xml"/><Relationship Id="rId9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notesSlide" Target="../notesSlides/notesSlide8.xml"/><Relationship Id="rId7" Type="http://schemas.openxmlformats.org/officeDocument/2006/relationships/diagramQuickStyle" Target="../diagrams/quickStyl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openxmlformats.org/officeDocument/2006/relationships/image" Target="../media/image18.svg"/><Relationship Id="rId4" Type="http://schemas.openxmlformats.org/officeDocument/2006/relationships/image" Target="../media/image20.png"/><Relationship Id="rId9" Type="http://schemas.microsoft.com/office/2007/relationships/diagramDrawing" Target="../diagrams/drawin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113243"/>
            <a:ext cx="10683249" cy="1597067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How to make the most of the Careers Service as a distance learner</a:t>
            </a:r>
            <a:endParaRPr lang="en-US" dirty="0"/>
          </a:p>
        </p:txBody>
      </p:sp>
      <p:sp>
        <p:nvSpPr>
          <p:cNvPr id="4" name="Title Placeholder 1"/>
          <p:cNvSpPr txBox="1">
            <a:spLocks/>
          </p:cNvSpPr>
          <p:nvPr/>
        </p:nvSpPr>
        <p:spPr>
          <a:xfrm>
            <a:off x="928636" y="4503237"/>
            <a:ext cx="10512425" cy="1257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bg2"/>
                </a:solidFill>
                <a:latin typeface="merriweather" charset="0"/>
                <a:ea typeface="+mj-ea"/>
                <a:cs typeface="+mj-cs"/>
              </a:defRPr>
            </a:lvl1pPr>
          </a:lstStyle>
          <a:p>
            <a:r>
              <a:rPr lang="en-US" sz="32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The Careers Service</a:t>
            </a:r>
          </a:p>
        </p:txBody>
      </p:sp>
    </p:spTree>
    <p:extLst>
      <p:ext uri="{BB962C8B-B14F-4D97-AF65-F5344CB8AC3E}">
        <p14:creationId xmlns:p14="http://schemas.microsoft.com/office/powerpoint/2010/main" val="1112775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7647" y="108185"/>
            <a:ext cx="9852651" cy="794183"/>
          </a:xfrm>
        </p:spPr>
        <p:txBody>
          <a:bodyPr/>
          <a:lstStyle/>
          <a:p>
            <a:r>
              <a:rPr lang="en-GB" dirty="0">
                <a:latin typeface="Calibri"/>
                <a:ea typeface="Calibri"/>
                <a:cs typeface="Calibri"/>
              </a:rPr>
              <a:t>Meet the Careers Team</a:t>
            </a:r>
          </a:p>
        </p:txBody>
      </p:sp>
      <p:pic>
        <p:nvPicPr>
          <p:cNvPr id="2" name="Content Placeholder 1" descr="A person sitting at a table&#10;&#10;Description automatically generated">
            <a:extLst>
              <a:ext uri="{FF2B5EF4-FFF2-40B4-BE49-F238E27FC236}">
                <a16:creationId xmlns:a16="http://schemas.microsoft.com/office/drawing/2014/main" id="{28B086C4-C839-0B79-27A1-91AFD8746A6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rcRect r="-395"/>
          <a:stretch>
            <a:fillRect/>
          </a:stretch>
        </p:blipFill>
        <p:spPr>
          <a:xfrm>
            <a:off x="1135685" y="1386373"/>
            <a:ext cx="2351799" cy="2562225"/>
          </a:xfrm>
          <a:prstGeom prst="rect">
            <a:avLst/>
          </a:prstGeom>
        </p:spPr>
      </p:pic>
      <p:pic>
        <p:nvPicPr>
          <p:cNvPr id="5" name="Picture 4" descr="A person wearing glasses and a blue shirt&#10;&#10;AI-generated content may be incorrect.">
            <a:extLst>
              <a:ext uri="{FF2B5EF4-FFF2-40B4-BE49-F238E27FC236}">
                <a16:creationId xmlns:a16="http://schemas.microsoft.com/office/drawing/2014/main" id="{CBF69034-80B9-F815-2139-477C95BBE6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25" r="4198" b="-725"/>
          <a:stretch>
            <a:fillRect/>
          </a:stretch>
        </p:blipFill>
        <p:spPr>
          <a:xfrm>
            <a:off x="8559199" y="1315385"/>
            <a:ext cx="2462971" cy="2733191"/>
          </a:xfrm>
          <a:prstGeom prst="rect">
            <a:avLst/>
          </a:prstGeom>
        </p:spPr>
      </p:pic>
      <p:pic>
        <p:nvPicPr>
          <p:cNvPr id="4" name="Picture 3" descr="Profile image">
            <a:extLst>
              <a:ext uri="{FF2B5EF4-FFF2-40B4-BE49-F238E27FC236}">
                <a16:creationId xmlns:a16="http://schemas.microsoft.com/office/drawing/2014/main" id="{22193F6A-6B9C-006F-B6B8-1DAD0E939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077" y="1313543"/>
            <a:ext cx="2691700" cy="2706915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96AF050-7C73-C606-DD49-9B187BBEC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356276"/>
              </p:ext>
            </p:extLst>
          </p:nvPr>
        </p:nvGraphicFramePr>
        <p:xfrm>
          <a:off x="435315" y="4586514"/>
          <a:ext cx="11385894" cy="1876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298">
                  <a:extLst>
                    <a:ext uri="{9D8B030D-6E8A-4147-A177-3AD203B41FA5}">
                      <a16:colId xmlns:a16="http://schemas.microsoft.com/office/drawing/2014/main" val="3887175091"/>
                    </a:ext>
                  </a:extLst>
                </a:gridCol>
                <a:gridCol w="3795298">
                  <a:extLst>
                    <a:ext uri="{9D8B030D-6E8A-4147-A177-3AD203B41FA5}">
                      <a16:colId xmlns:a16="http://schemas.microsoft.com/office/drawing/2014/main" val="1431544724"/>
                    </a:ext>
                  </a:extLst>
                </a:gridCol>
                <a:gridCol w="3795298">
                  <a:extLst>
                    <a:ext uri="{9D8B030D-6E8A-4147-A177-3AD203B41FA5}">
                      <a16:colId xmlns:a16="http://schemas.microsoft.com/office/drawing/2014/main" val="954135129"/>
                    </a:ext>
                  </a:extLst>
                </a:gridCol>
              </a:tblGrid>
              <a:tr h="618295">
                <a:tc>
                  <a:txBody>
                    <a:bodyPr/>
                    <a:lstStyle/>
                    <a:p>
                      <a:r>
                        <a:rPr lang="en-GB"/>
                        <a:t>Fiona Telford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Lucy Hawkins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Josh Phillips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5553"/>
                  </a:ext>
                </a:extLst>
              </a:tr>
              <a:tr h="618295">
                <a:tc>
                  <a:txBody>
                    <a:bodyPr/>
                    <a:lstStyle/>
                    <a:p>
                      <a:r>
                        <a:rPr lang="en-GB"/>
                        <a:t>Mondays and Tuesdays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Mondays, Tuesdays and Wednesdays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Wednesdays, Thursdays &amp; Fridays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009527"/>
                  </a:ext>
                </a:extLst>
              </a:tr>
              <a:tr h="618295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81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92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5196" y="79385"/>
            <a:ext cx="9804117" cy="822983"/>
          </a:xfrm>
        </p:spPr>
        <p:txBody>
          <a:bodyPr>
            <a:norm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What do we offer?</a:t>
            </a:r>
            <a:endParaRPr lang="en-GB"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2" descr="&quot;&quot;">
            <a:extLst>
              <a:ext uri="{FF2B5EF4-FFF2-40B4-BE49-F238E27FC236}">
                <a16:creationId xmlns:a16="http://schemas.microsoft.com/office/drawing/2014/main" id="{E627A12C-1CC9-C405-8D91-8A2A445D0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443" y="3431746"/>
            <a:ext cx="1026157" cy="102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&quot;&quot;">
            <a:extLst>
              <a:ext uri="{FF2B5EF4-FFF2-40B4-BE49-F238E27FC236}">
                <a16:creationId xmlns:a16="http://schemas.microsoft.com/office/drawing/2014/main" id="{9FFAB9FE-C565-C4E3-017E-D16FFC88F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657" y="4628503"/>
            <a:ext cx="894907" cy="89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&quot;&quot;">
            <a:extLst>
              <a:ext uri="{FF2B5EF4-FFF2-40B4-BE49-F238E27FC236}">
                <a16:creationId xmlns:a16="http://schemas.microsoft.com/office/drawing/2014/main" id="{1B4839BF-EDEF-F469-EAFF-1DE52A40B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120" y="2316614"/>
            <a:ext cx="892245" cy="89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&quot;&quot;">
            <a:extLst>
              <a:ext uri="{FF2B5EF4-FFF2-40B4-BE49-F238E27FC236}">
                <a16:creationId xmlns:a16="http://schemas.microsoft.com/office/drawing/2014/main" id="{B03901F8-917D-81F9-0AD7-1C9403963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257459" y="5842987"/>
            <a:ext cx="594598" cy="59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&quot;&quot;">
            <a:extLst>
              <a:ext uri="{FF2B5EF4-FFF2-40B4-BE49-F238E27FC236}">
                <a16:creationId xmlns:a16="http://schemas.microsoft.com/office/drawing/2014/main" id="{7A85B6DA-6276-585C-004F-B8B6CF908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1307" y="1527970"/>
            <a:ext cx="491470" cy="50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&quot;&quot;">
            <a:extLst>
              <a:ext uri="{FF2B5EF4-FFF2-40B4-BE49-F238E27FC236}">
                <a16:creationId xmlns:a16="http://schemas.microsoft.com/office/drawing/2014/main" id="{49FB5710-95C8-C418-B239-86C208A5B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239" y="1519614"/>
            <a:ext cx="514518" cy="51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C74478E2-3E37-AABA-6E34-BB8B63A31D37}"/>
              </a:ext>
            </a:extLst>
          </p:cNvPr>
          <p:cNvSpPr txBox="1">
            <a:spLocks/>
          </p:cNvSpPr>
          <p:nvPr/>
        </p:nvSpPr>
        <p:spPr>
          <a:xfrm>
            <a:off x="664306" y="1519614"/>
            <a:ext cx="8066472" cy="49097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+mj-lt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Online &amp; Digital resources</a:t>
            </a:r>
            <a:r>
              <a:rPr lang="en-GB" dirty="0">
                <a:latin typeface="Open Sans"/>
                <a:ea typeface="Open Sans"/>
                <a:cs typeface="Open Sans"/>
              </a:rPr>
              <a:t> via Moodle</a:t>
            </a:r>
          </a:p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One-to-one career guidance</a:t>
            </a:r>
            <a:r>
              <a:rPr lang="en-GB" dirty="0">
                <a:latin typeface="open sans"/>
                <a:ea typeface="open sans"/>
                <a:cs typeface="open sans"/>
              </a:rPr>
              <a:t> on strategy, CV, cover letter, LinkedIn and more (access up to 2 years after graduation) </a:t>
            </a:r>
            <a:endParaRPr lang="en-US" dirty="0">
              <a:ea typeface="open sans" charset="0"/>
              <a:cs typeface="open sans" charset="0"/>
            </a:endParaRPr>
          </a:p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Practice interviews</a:t>
            </a:r>
            <a:endParaRPr lang="en-GB" b="1" dirty="0">
              <a:ea typeface="open sans" charset="0"/>
              <a:cs typeface="open sans" charset="0"/>
            </a:endParaRPr>
          </a:p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Employability workshops</a:t>
            </a:r>
          </a:p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Careers events</a:t>
            </a:r>
            <a:r>
              <a:rPr lang="en-GB" dirty="0">
                <a:latin typeface="open sans"/>
                <a:ea typeface="open sans"/>
                <a:cs typeface="open sans"/>
              </a:rPr>
              <a:t> including Discover PH &amp; GH career pathways, alumni networking events, international jobs fair, employer talk, alumni panels and more...</a:t>
            </a:r>
            <a:endParaRPr lang="en-GB" dirty="0">
              <a:ea typeface="open sans" charset="0"/>
              <a:cs typeface="open sans" charset="0"/>
            </a:endParaRPr>
          </a:p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LSHTM Connect</a:t>
            </a:r>
          </a:p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Vacancy listings</a:t>
            </a:r>
          </a:p>
          <a:p>
            <a:pPr marL="342900" indent="-342900">
              <a:buFont typeface="+mj-lt"/>
              <a:buChar char="•"/>
            </a:pPr>
            <a:r>
              <a:rPr lang="en-GB" b="1" dirty="0">
                <a:latin typeface="open sans"/>
                <a:ea typeface="open sans"/>
                <a:cs typeface="open sans"/>
              </a:rPr>
              <a:t>Careers Newsletter</a:t>
            </a:r>
            <a:r>
              <a:rPr lang="en-GB" dirty="0">
                <a:latin typeface="open sans"/>
                <a:ea typeface="open sans"/>
                <a:cs typeface="open sans"/>
              </a:rPr>
              <a:t> fortnightly email</a:t>
            </a:r>
            <a:endParaRPr lang="en-GB" dirty="0"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303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9DBE6-E595-D2CE-EF51-303895564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4F7DF-297F-9123-B936-2EC73C1E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2" y="279132"/>
            <a:ext cx="9470224" cy="623236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en-US" kern="1200" baseline="0" dirty="0">
                <a:latin typeface="+mj-lt"/>
                <a:ea typeface="+mj-ea"/>
                <a:cs typeface="+mj-cs"/>
              </a:rPr>
              <a:t>Careers Moodle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25D81-D617-7172-1080-4FF1BA6480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953" r="5102"/>
          <a:stretch>
            <a:fillRect/>
          </a:stretch>
        </p:blipFill>
        <p:spPr>
          <a:xfrm>
            <a:off x="4292951" y="1477818"/>
            <a:ext cx="7895874" cy="5380182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B3C3EF-B2EA-E7EE-E877-DF5517F5A4F8}"/>
              </a:ext>
            </a:extLst>
          </p:cNvPr>
          <p:cNvSpPr txBox="1"/>
          <p:nvPr/>
        </p:nvSpPr>
        <p:spPr>
          <a:xfrm>
            <a:off x="609442" y="1477818"/>
            <a:ext cx="3972607" cy="623236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hlinkClick r:id="rId4"/>
              </a:rPr>
              <a:t>https://ble.lshtm.ac.uk/</a:t>
            </a:r>
            <a:endParaRPr lang="en-US" sz="24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DFD809-2EE0-0FA8-44EF-02ED378BC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2" y="2227507"/>
            <a:ext cx="3500067" cy="116034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4208D1F-D6F9-861D-FF95-6C956B1C5C45}"/>
              </a:ext>
            </a:extLst>
          </p:cNvPr>
          <p:cNvSpPr/>
          <p:nvPr/>
        </p:nvSpPr>
        <p:spPr>
          <a:xfrm>
            <a:off x="609442" y="2053268"/>
            <a:ext cx="919145" cy="919145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FF3828-32B1-BB00-8B52-B763425E16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2942"/>
          <a:stretch>
            <a:fillRect/>
          </a:stretch>
        </p:blipFill>
        <p:spPr>
          <a:xfrm>
            <a:off x="609442" y="3470145"/>
            <a:ext cx="3117393" cy="310872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834A8F4-D3BC-AEB5-9013-BB6589EA2E54}"/>
              </a:ext>
            </a:extLst>
          </p:cNvPr>
          <p:cNvSpPr/>
          <p:nvPr/>
        </p:nvSpPr>
        <p:spPr>
          <a:xfrm>
            <a:off x="426000" y="5230127"/>
            <a:ext cx="3117393" cy="919145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10613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25660-93F0-FC86-F076-43211E686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0CA05E-7FFD-556B-E009-4DABB580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Career Starters / Changers / Developers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4F98CC5-24C8-58DB-A8A1-3CB6AD1572DE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462993310"/>
              </p:ext>
            </p:extLst>
          </p:nvPr>
        </p:nvGraphicFramePr>
        <p:xfrm>
          <a:off x="609600" y="1477963"/>
          <a:ext cx="10969625" cy="4691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133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F5185-2975-372C-8DDE-CFE53BA10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52CD9F-FC64-985A-5013-A7C218D08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Graduate training</a:t>
            </a:r>
            <a:endParaRPr lang="en-US" sz="2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B46AAF-4106-FC51-8C29-11912DB957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865119" y="1477818"/>
            <a:ext cx="8714263" cy="4691870"/>
          </a:xfrm>
        </p:spPr>
        <p:txBody>
          <a:bodyPr/>
          <a:lstStyle/>
          <a:p>
            <a:pPr marL="342900" indent="-342900">
              <a:buFont typeface="+mj-lt"/>
              <a:buChar char="•"/>
            </a:pPr>
            <a:r>
              <a:rPr lang="en-GB" dirty="0">
                <a:ea typeface="open sans"/>
                <a:cs typeface="open sans"/>
              </a:rPr>
              <a:t>If you are a career starter and are considering applying for Graduate Training Programmes / Schemes (most large, sector related organisations hold recruitment campaigns Oct-Dec)</a:t>
            </a:r>
            <a:endParaRPr lang="en-US" dirty="0"/>
          </a:p>
          <a:p>
            <a:endParaRPr lang="en-GB" dirty="0">
              <a:ea typeface="open sans"/>
              <a:cs typeface="open sans"/>
            </a:endParaRPr>
          </a:p>
          <a:p>
            <a:pPr marL="342900" indent="-342900">
              <a:buFont typeface="Merriweather"/>
              <a:buChar char="•"/>
            </a:pPr>
            <a:r>
              <a:rPr lang="en-GB" dirty="0">
                <a:ea typeface="open sans"/>
                <a:cs typeface="open sans"/>
              </a:rPr>
              <a:t>If you are considering applying to graduate healthcare management consulting firms (</a:t>
            </a:r>
            <a:r>
              <a:rPr lang="en-GB" dirty="0">
                <a:ea typeface="Open Sans"/>
                <a:cs typeface="Open Sans"/>
              </a:rPr>
              <a:t>most consultancies hold recruitment campaigns Sep-Nov</a:t>
            </a:r>
            <a:endParaRPr lang="en-GB" dirty="0">
              <a:ea typeface="open sans"/>
              <a:cs typeface="open sans"/>
            </a:endParaRPr>
          </a:p>
          <a:p>
            <a:endParaRPr lang="en-GB" dirty="0">
              <a:ea typeface="Open Sans"/>
              <a:cs typeface="Open Sans"/>
            </a:endParaRPr>
          </a:p>
          <a:p>
            <a:pPr marL="342900" indent="-342900">
              <a:buFont typeface="Merriweather,sans-serif"/>
              <a:buChar char="•"/>
            </a:pPr>
            <a:r>
              <a:rPr lang="en-GB" dirty="0">
                <a:ea typeface="Open Sans"/>
                <a:cs typeface="Open Sans"/>
              </a:rPr>
              <a:t>To connect with the service at the start of your studies and begin exploring your options</a:t>
            </a:r>
            <a:endParaRPr lang="en-US" dirty="0">
              <a:ea typeface="Open Sans"/>
              <a:cs typeface="Open San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0CD35C-4C80-7552-E10C-1490FDEB0690}"/>
              </a:ext>
            </a:extLst>
          </p:cNvPr>
          <p:cNvGrpSpPr/>
          <p:nvPr/>
        </p:nvGrpSpPr>
        <p:grpSpPr>
          <a:xfrm>
            <a:off x="609601" y="1477962"/>
            <a:ext cx="2041324" cy="2850198"/>
            <a:chOff x="609601" y="1477962"/>
            <a:chExt cx="2041324" cy="2850198"/>
          </a:xfrm>
        </p:grpSpPr>
        <p:graphicFrame>
          <p:nvGraphicFramePr>
            <p:cNvPr id="4" name="Content Placeholder 5">
              <a:extLst>
                <a:ext uri="{FF2B5EF4-FFF2-40B4-BE49-F238E27FC236}">
                  <a16:creationId xmlns:a16="http://schemas.microsoft.com/office/drawing/2014/main" id="{24E64D77-F621-154E-69DD-AC3D044EA30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45370041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7F9268-DE6E-1D6D-9FFC-51A0C0436D97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5B4C2FF-C7D8-7D11-4A89-066F030DA5CC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" name="Graphic 15" descr="Tick with solid fill">
                <a:extLst>
                  <a:ext uri="{FF2B5EF4-FFF2-40B4-BE49-F238E27FC236}">
                    <a16:creationId xmlns:a16="http://schemas.microsoft.com/office/drawing/2014/main" id="{53EEEFA1-84D6-F83D-2F16-7C40292D87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59522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176DE-9DBC-4D7C-B0DB-5BFAF837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Constantia"/>
              </a:rPr>
              <a:t>Top Resources on Moodle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FEDC6-2FBB-4E56-80DA-72540797B85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Char char="•"/>
            </a:pPr>
            <a:endParaRPr lang="en-US" sz="4000" b="1" dirty="0">
              <a:solidFill>
                <a:srgbClr val="979797"/>
              </a:solidFill>
              <a:latin typeface="Open Sans"/>
              <a:ea typeface="Open Sans"/>
              <a:cs typeface="Open Sans"/>
            </a:endParaRPr>
          </a:p>
          <a:p>
            <a:endParaRPr lang="en-US" b="1" dirty="0">
              <a:solidFill>
                <a:srgbClr val="979797"/>
              </a:solidFill>
              <a:latin typeface="Open Sans"/>
              <a:ea typeface="Open Sans"/>
              <a:cs typeface="Open Sans"/>
            </a:endParaRPr>
          </a:p>
          <a:p>
            <a:endParaRPr lang="en-US" dirty="0">
              <a:latin typeface="Open Sans"/>
              <a:ea typeface="Open Sans"/>
              <a:cs typeface="Open Sans"/>
            </a:endParaRPr>
          </a:p>
          <a:p>
            <a:endParaRPr lang="en-US" dirty="0">
              <a:latin typeface="Open Sans"/>
              <a:ea typeface="Open Sans"/>
              <a:cs typeface="Open Sans"/>
            </a:endParaRPr>
          </a:p>
          <a:p>
            <a:pPr marL="285750" indent="-285750">
              <a:buChar char="•"/>
            </a:pPr>
            <a:endParaRPr lang="en-US" dirty="0">
              <a:latin typeface="Open Sans"/>
              <a:ea typeface="Open Sans"/>
              <a:cs typeface="Open Sans"/>
            </a:endParaRPr>
          </a:p>
          <a:p>
            <a:endParaRPr lang="en-US" dirty="0">
              <a:latin typeface="Open Sans"/>
              <a:ea typeface="Open Sans"/>
              <a:cs typeface="Open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E4D89F-40AB-6056-610E-E8EBDBE16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147" y="1307009"/>
            <a:ext cx="7307878" cy="535069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9F76383-B577-EEB4-B992-CA1DE2914753}"/>
              </a:ext>
            </a:extLst>
          </p:cNvPr>
          <p:cNvGrpSpPr/>
          <p:nvPr/>
        </p:nvGrpSpPr>
        <p:grpSpPr>
          <a:xfrm>
            <a:off x="764553" y="4150778"/>
            <a:ext cx="1708316" cy="2385235"/>
            <a:chOff x="609601" y="1477962"/>
            <a:chExt cx="2041324" cy="2850198"/>
          </a:xfrm>
        </p:grpSpPr>
        <p:graphicFrame>
          <p:nvGraphicFramePr>
            <p:cNvPr id="12" name="Content Placeholder 5">
              <a:extLst>
                <a:ext uri="{FF2B5EF4-FFF2-40B4-BE49-F238E27FC236}">
                  <a16:creationId xmlns:a16="http://schemas.microsoft.com/office/drawing/2014/main" id="{E06628F4-B13C-B9D9-C8D5-6E5EEE02EFB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35051192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A7CBFB3-5B85-13D2-0FFA-82AD0C2739C8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7142CC2-EA6E-676D-9DFC-5534126BDB6A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Graphic 14" descr="Tick with solid fill">
                <a:extLst>
                  <a:ext uri="{FF2B5EF4-FFF2-40B4-BE49-F238E27FC236}">
                    <a16:creationId xmlns:a16="http://schemas.microsoft.com/office/drawing/2014/main" id="{E118C114-3E42-8A11-CA93-C7F036683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AEF968-149C-BE98-9F15-73BB2758D985}"/>
              </a:ext>
            </a:extLst>
          </p:cNvPr>
          <p:cNvGrpSpPr/>
          <p:nvPr/>
        </p:nvGrpSpPr>
        <p:grpSpPr>
          <a:xfrm>
            <a:off x="764553" y="1477818"/>
            <a:ext cx="1708316" cy="2385235"/>
            <a:chOff x="609601" y="1477962"/>
            <a:chExt cx="2041324" cy="2850198"/>
          </a:xfrm>
        </p:grpSpPr>
        <p:graphicFrame>
          <p:nvGraphicFramePr>
            <p:cNvPr id="22" name="Content Placeholder 5">
              <a:extLst>
                <a:ext uri="{FF2B5EF4-FFF2-40B4-BE49-F238E27FC236}">
                  <a16:creationId xmlns:a16="http://schemas.microsoft.com/office/drawing/2014/main" id="{6384E1CF-70CD-2FBA-115B-7B826398741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23245789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0" r:lo="rId11" r:qs="rId12" r:cs="rId13"/>
            </a:graphicData>
          </a:graphic>
        </p:graphicFrame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B39888-0E7C-15D9-8597-7C254243093C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9CCFBF3-EF20-C33B-7865-254E08CF233C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5" name="Graphic 24" descr="Tick with solid fill">
                <a:extLst>
                  <a:ext uri="{FF2B5EF4-FFF2-40B4-BE49-F238E27FC236}">
                    <a16:creationId xmlns:a16="http://schemas.microsoft.com/office/drawing/2014/main" id="{6310A76B-1909-391C-08FB-AADF4EA0C3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9133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C5C9-76F2-5B0E-AFEF-A27103BFD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Explore your career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271AB-1189-ED4A-DADF-3005E3B7480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108959" y="1477818"/>
            <a:ext cx="8470423" cy="469187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Alumni destinations 2019-2025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Alumni insights – LinkedIn, LSHTM Connect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AI recommended prompt for information synthesis (check conclusions)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Know your Strengths Micro Module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Identify your transferable skills and strengths from your previous career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C2CAA6-EC31-9C87-31BB-24473C4BA97C}"/>
              </a:ext>
            </a:extLst>
          </p:cNvPr>
          <p:cNvGrpSpPr/>
          <p:nvPr/>
        </p:nvGrpSpPr>
        <p:grpSpPr>
          <a:xfrm>
            <a:off x="609601" y="1477962"/>
            <a:ext cx="2041324" cy="2850198"/>
            <a:chOff x="609601" y="1477962"/>
            <a:chExt cx="2041324" cy="2850198"/>
          </a:xfrm>
        </p:grpSpPr>
        <p:graphicFrame>
          <p:nvGraphicFramePr>
            <p:cNvPr id="5" name="Content Placeholder 5">
              <a:extLst>
                <a:ext uri="{FF2B5EF4-FFF2-40B4-BE49-F238E27FC236}">
                  <a16:creationId xmlns:a16="http://schemas.microsoft.com/office/drawing/2014/main" id="{A305D17D-8904-3BE7-82A2-73978E18E76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51037152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35928F6-2577-529C-2AB6-5B6196DD9D4A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4D35CC6-195F-CE37-2EDE-DAB05CE907B5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8" name="Graphic 7" descr="Tick with solid fill">
                <a:extLst>
                  <a:ext uri="{FF2B5EF4-FFF2-40B4-BE49-F238E27FC236}">
                    <a16:creationId xmlns:a16="http://schemas.microsoft.com/office/drawing/2014/main" id="{6B8FBF4F-5DE6-560F-125C-513D4FAE3E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0286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8D545-D4E4-88C3-773F-2C657DFF5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BE51A-C252-8676-AEC0-413DA564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Workshops this term: 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D12E-93A7-C8CE-56D9-843450B95AB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108959" y="1477818"/>
            <a:ext cx="8470423" cy="469187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Regional focus Career Q&amp;A sessions (North America, EU, Asia, Africa)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Careers with UN organisations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Networking remotely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Finding and funding a PhD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How to use AI for career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Dealing with rejection and uncertainty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Group coaching: LinkedIn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6CC269-8BFD-A525-B12F-27EB8846C3E5}"/>
              </a:ext>
            </a:extLst>
          </p:cNvPr>
          <p:cNvGrpSpPr/>
          <p:nvPr/>
        </p:nvGrpSpPr>
        <p:grpSpPr>
          <a:xfrm>
            <a:off x="609601" y="1477962"/>
            <a:ext cx="2041324" cy="2850198"/>
            <a:chOff x="609601" y="1477962"/>
            <a:chExt cx="2041324" cy="2850198"/>
          </a:xfrm>
        </p:grpSpPr>
        <p:graphicFrame>
          <p:nvGraphicFramePr>
            <p:cNvPr id="5" name="Content Placeholder 5">
              <a:extLst>
                <a:ext uri="{FF2B5EF4-FFF2-40B4-BE49-F238E27FC236}">
                  <a16:creationId xmlns:a16="http://schemas.microsoft.com/office/drawing/2014/main" id="{50C57AC0-0837-D6D5-4D87-6A4AD3A8D0F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50842870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1CC5B95-CE96-4F73-C5AB-7F6A2F81EDFB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9ECFD0F-279D-925A-3BA4-669F4CA3FC25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8" name="Graphic 7" descr="Tick with solid fill">
                <a:extLst>
                  <a:ext uri="{FF2B5EF4-FFF2-40B4-BE49-F238E27FC236}">
                    <a16:creationId xmlns:a16="http://schemas.microsoft.com/office/drawing/2014/main" id="{64325D9A-DD7D-25A5-67E2-557C3831C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07293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A64D5-DFD1-181B-A868-7212D46E8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D0F92-8AC2-5F27-22BB-022CE0E3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Workshops this term: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61369-8B40-A150-317C-E3A572B395E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108959" y="1477818"/>
            <a:ext cx="8470423" cy="16006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Motivation and strategic planning for mid-career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Developing your emotional intelligence as a mid-career professional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Pitching for promotion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29E82A-7054-3DD6-1A95-111A6D3035A0}"/>
              </a:ext>
            </a:extLst>
          </p:cNvPr>
          <p:cNvGrpSpPr/>
          <p:nvPr/>
        </p:nvGrpSpPr>
        <p:grpSpPr>
          <a:xfrm>
            <a:off x="596173" y="1284020"/>
            <a:ext cx="1818968" cy="2539733"/>
            <a:chOff x="609601" y="1477962"/>
            <a:chExt cx="2041324" cy="2850198"/>
          </a:xfrm>
        </p:grpSpPr>
        <p:graphicFrame>
          <p:nvGraphicFramePr>
            <p:cNvPr id="5" name="Content Placeholder 5">
              <a:extLst>
                <a:ext uri="{FF2B5EF4-FFF2-40B4-BE49-F238E27FC236}">
                  <a16:creationId xmlns:a16="http://schemas.microsoft.com/office/drawing/2014/main" id="{895D1D67-6DFF-BACA-BC04-6CB01BE347E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41010745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94FDC58-978D-AF46-7EE5-312C311B0D31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F602224-6BCA-6928-150A-F5FFD491B793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8" name="Graphic 7" descr="Tick with solid fill">
                <a:extLst>
                  <a:ext uri="{FF2B5EF4-FFF2-40B4-BE49-F238E27FC236}">
                    <a16:creationId xmlns:a16="http://schemas.microsoft.com/office/drawing/2014/main" id="{40FA2682-D0AB-9947-0E67-85D0C72B76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0930780-F95B-1FBE-6834-8C10890EC0CD}"/>
              </a:ext>
            </a:extLst>
          </p:cNvPr>
          <p:cNvGrpSpPr/>
          <p:nvPr/>
        </p:nvGrpSpPr>
        <p:grpSpPr>
          <a:xfrm>
            <a:off x="609601" y="4110171"/>
            <a:ext cx="1818968" cy="2539733"/>
            <a:chOff x="609601" y="1477962"/>
            <a:chExt cx="2041324" cy="2850198"/>
          </a:xfrm>
        </p:grpSpPr>
        <p:graphicFrame>
          <p:nvGraphicFramePr>
            <p:cNvPr id="10" name="Content Placeholder 5">
              <a:extLst>
                <a:ext uri="{FF2B5EF4-FFF2-40B4-BE49-F238E27FC236}">
                  <a16:creationId xmlns:a16="http://schemas.microsoft.com/office/drawing/2014/main" id="{06E9AFB7-3EC3-7906-0154-09B3DCBC7EF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90469719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22961DB-A6AF-8012-CF6E-41C4D11BBA0B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AFE2C9-C2F4-3EAE-5B19-CE4F33A878FD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3" name="Graphic 12" descr="Tick with solid fill">
                <a:extLst>
                  <a:ext uri="{FF2B5EF4-FFF2-40B4-BE49-F238E27FC236}">
                    <a16:creationId xmlns:a16="http://schemas.microsoft.com/office/drawing/2014/main" id="{99C480F8-4C91-E632-E818-BDFA2C5D5C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6FEE8DF-E4E6-DBC3-CDE5-3F066E69A294}"/>
              </a:ext>
            </a:extLst>
          </p:cNvPr>
          <p:cNvSpPr txBox="1">
            <a:spLocks/>
          </p:cNvSpPr>
          <p:nvPr/>
        </p:nvSpPr>
        <p:spPr>
          <a:xfrm>
            <a:off x="3108959" y="4110171"/>
            <a:ext cx="8470423" cy="16006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+mj-lt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Planning your next step: how to get started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Psychometrics testing workshop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Discover Public and Global Health Organisations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Discover Public and Global Health: Alumni panel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1605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4654-0DD0-1EF7-476B-526CE0C72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53D6D9-95B5-7FED-2F73-402F2D51EDA6}"/>
              </a:ext>
            </a:extLst>
          </p:cNvPr>
          <p:cNvSpPr/>
          <p:nvPr/>
        </p:nvSpPr>
        <p:spPr>
          <a:xfrm>
            <a:off x="3269307" y="3482368"/>
            <a:ext cx="5918548" cy="116955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GB" sz="2800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endParaRPr lang="en-US" sz="1800"/>
          </a:p>
          <a:p>
            <a:pPr algn="ctr"/>
            <a:endParaRPr lang="en-US" sz="24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E30163-271F-A51A-FFE9-614E302C8D0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>
            <a:normAutofit fontScale="90000"/>
          </a:bodyPr>
          <a:lstStyle/>
          <a:p>
            <a:r>
              <a:rPr lang="en-GB" sz="4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Job hunting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6729B4-2AC2-36C6-CCAF-C07812C1EFE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/>
          <a:srcRect r="39990"/>
          <a:stretch>
            <a:fillRect/>
          </a:stretch>
        </p:blipFill>
        <p:spPr>
          <a:xfrm>
            <a:off x="5891655" y="1477818"/>
            <a:ext cx="6187790" cy="538018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115359B-2356-851B-85EA-92BC6CD64A55}"/>
              </a:ext>
            </a:extLst>
          </p:cNvPr>
          <p:cNvGrpSpPr/>
          <p:nvPr/>
        </p:nvGrpSpPr>
        <p:grpSpPr>
          <a:xfrm>
            <a:off x="3636238" y="4193633"/>
            <a:ext cx="1708316" cy="2385235"/>
            <a:chOff x="609601" y="1477962"/>
            <a:chExt cx="2041324" cy="2850198"/>
          </a:xfrm>
        </p:grpSpPr>
        <p:graphicFrame>
          <p:nvGraphicFramePr>
            <p:cNvPr id="10" name="Content Placeholder 5">
              <a:extLst>
                <a:ext uri="{FF2B5EF4-FFF2-40B4-BE49-F238E27FC236}">
                  <a16:creationId xmlns:a16="http://schemas.microsoft.com/office/drawing/2014/main" id="{5D7D0811-206A-0E51-57A4-35AAC48DDF9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10328474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82F188-9C38-A9AF-EEAE-730A27011E54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496553C-239A-2DCD-1CF0-C692618FEE88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3" name="Graphic 12" descr="Tick with solid fill">
                <a:extLst>
                  <a:ext uri="{FF2B5EF4-FFF2-40B4-BE49-F238E27FC236}">
                    <a16:creationId xmlns:a16="http://schemas.microsoft.com/office/drawing/2014/main" id="{834200DB-75DF-061E-C40E-EC96606B4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2D5F844A-B0C8-7D1D-868D-317D5A79144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09442" y="1477818"/>
            <a:ext cx="3972607" cy="4821382"/>
          </a:xfrm>
        </p:spPr>
        <p:txBody>
          <a:bodyPr/>
          <a:lstStyle/>
          <a:p>
            <a:r>
              <a:rPr lang="en-GB" dirty="0"/>
              <a:t>When are start dates for roles available now?</a:t>
            </a:r>
          </a:p>
          <a:p>
            <a:endParaRPr lang="en-GB" dirty="0"/>
          </a:p>
          <a:p>
            <a:r>
              <a:rPr lang="en-GB" dirty="0"/>
              <a:t>When do you need to start your end-of-course job hunt, based on your findings?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404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42AC9-3D9F-2ACD-AF43-49B88DD71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Working in the UK after your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AAF23-33FB-66DD-F18F-3804F11DEDE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We don’t give visa advice, but have curated: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Talk + slides on working after your studies from a visa adviser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eCareersGrad</a:t>
            </a:r>
            <a:r>
              <a:rPr lang="en-GB" dirty="0"/>
              <a:t> online course on targeting UK employer sponsors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111 UK employers who have hired LSHTM graduates and hold a current Skilled Worker visa sponsorship licence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42DB5C-EC10-4BEA-FB16-59151DBB8702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2"/>
          <a:stretch>
            <a:fillRect/>
          </a:stretch>
        </p:blipFill>
        <p:spPr>
          <a:xfrm>
            <a:off x="609600" y="2335371"/>
            <a:ext cx="3971925" cy="310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80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C49C0E55-26DA-DF3C-8C74-4F88A1028F3D}"/>
              </a:ext>
            </a:extLst>
          </p:cNvPr>
          <p:cNvGraphicFramePr>
            <a:graphicFrameLocks noGrp="1"/>
          </p:cNvGraphicFramePr>
          <p:nvPr>
            <p:ph idx="11"/>
            <p:extLst>
              <p:ext uri="{D42A27DB-BD31-4B8C-83A1-F6EECF244321}">
                <p14:modId xmlns:p14="http://schemas.microsoft.com/office/powerpoint/2010/main" val="1271232467"/>
              </p:ext>
            </p:extLst>
          </p:nvPr>
        </p:nvGraphicFramePr>
        <p:xfrm>
          <a:off x="609600" y="1477963"/>
          <a:ext cx="10896600" cy="4922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3EA59AF1-A9B9-92DF-7F3F-09327E8E7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2" y="247182"/>
            <a:ext cx="9470224" cy="623236"/>
          </a:xfrm>
        </p:spPr>
        <p:txBody>
          <a:bodyPr/>
          <a:lstStyle/>
          <a:p>
            <a:r>
              <a:rPr lang="en-GB" dirty="0"/>
              <a:t>Extra tips</a:t>
            </a:r>
          </a:p>
        </p:txBody>
      </p:sp>
    </p:spTree>
    <p:extLst>
      <p:ext uri="{BB962C8B-B14F-4D97-AF65-F5344CB8AC3E}">
        <p14:creationId xmlns:p14="http://schemas.microsoft.com/office/powerpoint/2010/main" val="1539340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C874-B000-2B4D-7CF6-974D45EA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So: what’s your next step?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D657C-0476-6C68-55B2-FF175E5F355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685363" y="1477818"/>
            <a:ext cx="5762925" cy="4691870"/>
          </a:xfrm>
        </p:spPr>
        <p:txBody>
          <a:bodyPr anchor="ctr"/>
          <a:lstStyle/>
          <a:p>
            <a:pPr algn="ctr"/>
            <a:r>
              <a:rPr lang="en-GB" dirty="0"/>
              <a:t>Questions and</a:t>
            </a:r>
            <a:br>
              <a:rPr lang="en-GB" dirty="0"/>
            </a:br>
            <a:r>
              <a:rPr lang="en-GB" dirty="0"/>
              <a:t>feedback welcome!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EC94AE-8668-9C3E-8B1D-1F0580441F85}"/>
              </a:ext>
            </a:extLst>
          </p:cNvPr>
          <p:cNvGrpSpPr/>
          <p:nvPr/>
        </p:nvGrpSpPr>
        <p:grpSpPr>
          <a:xfrm>
            <a:off x="609601" y="1477962"/>
            <a:ext cx="2041324" cy="2850198"/>
            <a:chOff x="609601" y="1477962"/>
            <a:chExt cx="2041324" cy="2850198"/>
          </a:xfrm>
        </p:grpSpPr>
        <p:graphicFrame>
          <p:nvGraphicFramePr>
            <p:cNvPr id="6" name="Content Placeholder 5">
              <a:extLst>
                <a:ext uri="{FF2B5EF4-FFF2-40B4-BE49-F238E27FC236}">
                  <a16:creationId xmlns:a16="http://schemas.microsoft.com/office/drawing/2014/main" id="{894FCD48-9133-FB1B-F5E1-A9C394EDD7C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14640007"/>
                </p:ext>
              </p:extLst>
            </p:nvPr>
          </p:nvGraphicFramePr>
          <p:xfrm>
            <a:off x="609601" y="1477962"/>
            <a:ext cx="2041324" cy="285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7E7E284-D44B-0ABB-8E57-DC6CE9951A62}"/>
                </a:ext>
              </a:extLst>
            </p:cNvPr>
            <p:cNvGrpSpPr/>
            <p:nvPr/>
          </p:nvGrpSpPr>
          <p:grpSpPr>
            <a:xfrm>
              <a:off x="1294909" y="3291618"/>
              <a:ext cx="640571" cy="640571"/>
              <a:chOff x="1740794" y="3200400"/>
              <a:chExt cx="1706137" cy="170613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A9995C-DE74-F706-4C51-B0F183C0CEB4}"/>
                  </a:ext>
                </a:extLst>
              </p:cNvPr>
              <p:cNvSpPr/>
              <p:nvPr/>
            </p:nvSpPr>
            <p:spPr>
              <a:xfrm>
                <a:off x="1740794" y="3200400"/>
                <a:ext cx="1706137" cy="170613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9" name="Graphic 8" descr="Tick with solid fill">
                <a:extLst>
                  <a:ext uri="{FF2B5EF4-FFF2-40B4-BE49-F238E27FC236}">
                    <a16:creationId xmlns:a16="http://schemas.microsoft.com/office/drawing/2014/main" id="{7755B041-87B3-2A8F-355B-884CC215F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832517" y="3292123"/>
                <a:ext cx="1522692" cy="1522692"/>
              </a:xfrm>
              <a:prstGeom prst="rect">
                <a:avLst/>
              </a:prstGeom>
            </p:spPr>
          </p:pic>
        </p:grp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F350739-694E-18AD-2113-78A70B55F8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8288" y="2998560"/>
            <a:ext cx="3740537" cy="385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02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ain_Presentation_Title_Page">
  <a:themeElements>
    <a:clrScheme name="Custom 1">
      <a:dk1>
        <a:srgbClr val="000000"/>
      </a:dk1>
      <a:lt1>
        <a:srgbClr val="FFFFFF"/>
      </a:lt1>
      <a:dk2>
        <a:srgbClr val="004550"/>
      </a:dk2>
      <a:lt2>
        <a:srgbClr val="2BAC6D"/>
      </a:lt2>
      <a:accent1>
        <a:srgbClr val="2BAC6D"/>
      </a:accent1>
      <a:accent2>
        <a:srgbClr val="004550"/>
      </a:accent2>
      <a:accent3>
        <a:srgbClr val="00ABCE"/>
      </a:accent3>
      <a:accent4>
        <a:srgbClr val="FBB800"/>
      </a:accent4>
      <a:accent5>
        <a:srgbClr val="E95B0C"/>
      </a:accent5>
      <a:accent6>
        <a:srgbClr val="B1B2B3"/>
      </a:accent6>
      <a:hlink>
        <a:srgbClr val="00ABCE"/>
      </a:hlink>
      <a:folHlink>
        <a:srgbClr val="B1B2B3"/>
      </a:folHlink>
    </a:clrScheme>
    <a:fontScheme name="LSHTM">
      <a:majorFont>
        <a:latin typeface="Merriweather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isibility xmlns="6a164dda-3779-4169-b957-e287451f6523">Internal</Visibility>
    <TaxCatchAll xmlns="6a164dda-3779-4169-b957-e287451f6523" xsi:nil="true"/>
    <lcf76f155ced4ddcb4097134ff3c332f xmlns="3cda90d7-6aa6-4f9a-9ce9-0b73723b7e80">
      <Terms xmlns="http://schemas.microsoft.com/office/infopath/2007/PartnerControls"/>
    </lcf76f155ced4ddcb4097134ff3c332f>
  </documentManagement>
</p:properties>
</file>

<file path=customXml/item2.xml><?xml version="1.0" encoding="utf-8"?>
<?mso-contentType ?>
<SharedContentType xmlns="Microsoft.SharePoint.Taxonomy.ContentTypeSync" SourceId="8207403b-203c-4ed3-95cd-88a852189123" ContentTypeId="0x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DB068948899343BF891C8DA5845D43" ma:contentTypeVersion="17" ma:contentTypeDescription="Create a new document." ma:contentTypeScope="" ma:versionID="3345bb22f665701945dc4ab321e9bb1d">
  <xsd:schema xmlns:xsd="http://www.w3.org/2001/XMLSchema" xmlns:xs="http://www.w3.org/2001/XMLSchema" xmlns:p="http://schemas.microsoft.com/office/2006/metadata/properties" xmlns:ns2="6a164dda-3779-4169-b957-e287451f6523" xmlns:ns3="3cda90d7-6aa6-4f9a-9ce9-0b73723b7e80" xmlns:ns4="9a31bc9a-f7a3-4a89-89b5-266ffbaeb7ca" targetNamespace="http://schemas.microsoft.com/office/2006/metadata/properties" ma:root="true" ma:fieldsID="fd6aa5f7abe14a89d284e2bab318e6f4" ns2:_="" ns3:_="" ns4:_="">
    <xsd:import namespace="6a164dda-3779-4169-b957-e287451f6523"/>
    <xsd:import namespace="3cda90d7-6aa6-4f9a-9ce9-0b73723b7e80"/>
    <xsd:import namespace="9a31bc9a-f7a3-4a89-89b5-266ffbaeb7ca"/>
    <xsd:element name="properties">
      <xsd:complexType>
        <xsd:sequence>
          <xsd:element name="documentManagement">
            <xsd:complexType>
              <xsd:all>
                <xsd:element ref="ns2:Visibility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3:MediaServiceOCR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164dda-3779-4169-b957-e287451f6523" elementFormDefault="qualified">
    <xsd:import namespace="http://schemas.microsoft.com/office/2006/documentManagement/types"/>
    <xsd:import namespace="http://schemas.microsoft.com/office/infopath/2007/PartnerControls"/>
    <xsd:element name="Visibility" ma:index="2" nillable="true" ma:displayName="Visibility" ma:default="Internal" ma:description="Items that should be available externally should be marked &lt;strong&gt;External&lt;/strong&gt;" ma:format="RadioButtons" ma:internalName="Visibility">
      <xsd:simpleType>
        <xsd:restriction base="dms:Choice">
          <xsd:enumeration value="Internal"/>
          <xsd:enumeration value="External"/>
        </xsd:restriction>
      </xsd:simpleType>
    </xsd:element>
    <xsd:element name="TaxCatchAll" ma:index="15" nillable="true" ma:displayName="Taxonomy Catch All Column" ma:hidden="true" ma:list="{3bedf8f4-3e04-43c4-b94d-afeb483f8580}" ma:internalName="TaxCatchAll" ma:showField="CatchAllData" ma:web="9a31bc9a-f7a3-4a89-89b5-266ffbaeb7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a90d7-6aa6-4f9a-9ce9-0b73723b7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8207403b-203c-4ed3-95cd-88a8521891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31bc9a-f7a3-4a89-89b5-266ffbaeb7c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93847D-3A3D-4F89-A8EC-3134D9255CBD}">
  <ds:schemaRefs>
    <ds:schemaRef ds:uri="3cda90d7-6aa6-4f9a-9ce9-0b73723b7e80"/>
    <ds:schemaRef ds:uri="6a164dda-3779-4169-b957-e287451f6523"/>
    <ds:schemaRef ds:uri="bfdb6ce3-33e0-425e-a1cd-4739f5e3eee7"/>
    <ds:schemaRef ds:uri="ff756406-43c3-435f-9b98-c409eefb687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E615056-637A-48E4-BE40-50EE0CD5CF70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FBE8584-F9DE-4755-9AEF-B31590C190A1}">
  <ds:schemaRefs>
    <ds:schemaRef ds:uri="3cda90d7-6aa6-4f9a-9ce9-0b73723b7e80"/>
    <ds:schemaRef ds:uri="6a164dda-3779-4169-b957-e287451f6523"/>
    <ds:schemaRef ds:uri="9a31bc9a-f7a3-4a89-89b5-266ffbaeb7c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BE90E130-B358-43F3-A888-9B4AF4E403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625</Words>
  <Application>Microsoft Office PowerPoint</Application>
  <PresentationFormat>Custom</PresentationFormat>
  <Paragraphs>121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Constantia</vt:lpstr>
      <vt:lpstr>merriweather</vt:lpstr>
      <vt:lpstr>merriweather</vt:lpstr>
      <vt:lpstr>Calibri</vt:lpstr>
      <vt:lpstr>Merriweather,sans-serif</vt:lpstr>
      <vt:lpstr>open sans</vt:lpstr>
      <vt:lpstr>Arial</vt:lpstr>
      <vt:lpstr>open sans</vt:lpstr>
      <vt:lpstr>Main_Presentation_Title_Page</vt:lpstr>
      <vt:lpstr>How to make the most of the Careers Service as a distance learner</vt:lpstr>
      <vt:lpstr>Meet the Careers Team</vt:lpstr>
      <vt:lpstr>What do we offer?</vt:lpstr>
      <vt:lpstr>Careers Moodle</vt:lpstr>
      <vt:lpstr>Career Starters / Changers / Developers</vt:lpstr>
      <vt:lpstr>Graduate training</vt:lpstr>
      <vt:lpstr>Top Resources on Moodle</vt:lpstr>
      <vt:lpstr>Explore your career options</vt:lpstr>
      <vt:lpstr>Workshops this term: all</vt:lpstr>
      <vt:lpstr>Workshops this term: </vt:lpstr>
      <vt:lpstr>Job hunting</vt:lpstr>
      <vt:lpstr>Working in the UK after your studies</vt:lpstr>
      <vt:lpstr>Extra tips</vt:lpstr>
      <vt:lpstr>So: what’s your next step?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London School of Hygiene &amp; Tropical Medicine</dc:title>
  <dc:creator>Jake Battersby</dc:creator>
  <cp:lastModifiedBy>Lucy Hawkins</cp:lastModifiedBy>
  <cp:revision>41</cp:revision>
  <dcterms:created xsi:type="dcterms:W3CDTF">2017-08-07T14:02:54Z</dcterms:created>
  <dcterms:modified xsi:type="dcterms:W3CDTF">2026-10-14T15:26:37Z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0x0101005CDB068948899343BF891C8DA5845D43</vt:lpwstr>
  </property>
  <property fmtid="{D5CDD505-2E9C-101B-9397-08002B2CF9AE}" pid="3" name="MediaServiceImageTags">
    <vt:lpwstr/>
  </property>
</Properties>
</file>