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4"/>
  </p:sldMasterIdLst>
  <p:notesMasterIdLst>
    <p:notesMasterId r:id="rId35"/>
  </p:notesMasterIdLst>
  <p:sldIdLst>
    <p:sldId id="256" r:id="rId5"/>
    <p:sldId id="506" r:id="rId6"/>
    <p:sldId id="551" r:id="rId7"/>
    <p:sldId id="512" r:id="rId8"/>
    <p:sldId id="537" r:id="rId9"/>
    <p:sldId id="507" r:id="rId10"/>
    <p:sldId id="511" r:id="rId11"/>
    <p:sldId id="543" r:id="rId12"/>
    <p:sldId id="552" r:id="rId13"/>
    <p:sldId id="557" r:id="rId14"/>
    <p:sldId id="550" r:id="rId15"/>
    <p:sldId id="546" r:id="rId16"/>
    <p:sldId id="547" r:id="rId17"/>
    <p:sldId id="548" r:id="rId18"/>
    <p:sldId id="516" r:id="rId19"/>
    <p:sldId id="559" r:id="rId20"/>
    <p:sldId id="562" r:id="rId21"/>
    <p:sldId id="527" r:id="rId22"/>
    <p:sldId id="563" r:id="rId23"/>
    <p:sldId id="553" r:id="rId24"/>
    <p:sldId id="556" r:id="rId25"/>
    <p:sldId id="560" r:id="rId26"/>
    <p:sldId id="561" r:id="rId27"/>
    <p:sldId id="555" r:id="rId28"/>
    <p:sldId id="545" r:id="rId29"/>
    <p:sldId id="549" r:id="rId30"/>
    <p:sldId id="544" r:id="rId31"/>
    <p:sldId id="554" r:id="rId32"/>
    <p:sldId id="542" r:id="rId33"/>
    <p:sldId id="534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59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822" userDrawn="1">
          <p15:clr>
            <a:srgbClr val="A4A3A4"/>
          </p15:clr>
        </p15:guide>
        <p15:guide id="6" orient="horz" pos="3475" userDrawn="1">
          <p15:clr>
            <a:srgbClr val="A4A3A4"/>
          </p15:clr>
        </p15:guide>
        <p15:guide id="7" pos="402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A9DA04-70B4-5807-7D22-0E4ACFDD287F}" name="Jacques, Hélène" initials="JH" userId="S::helene.jacques@islington.gov.uk::88ef19d9-333b-46be-b5a3-830cc1f8f6f4" providerId="AD"/>
  <p188:author id="{34B87A07-6E92-1FE0-6556-FE3052D6359E}" name="Thomas, Laina" initials="" userId="S::Laina.Thomas@islington.gov.uk::56ac938c-9416-4ed2-9e41-11f7a09446bf" providerId="AD"/>
  <p188:author id="{7795B04E-37EF-37EE-BFA5-9AEB7AB28F34}" name="Glover, Allison" initials="GA" userId="S::allison.glover@islington.gov.uk::1ba67927-77e7-46e9-b3a3-854f4aaa41a8" providerId="AD"/>
  <p188:author id="{B07E9C58-CEE3-1505-9599-607A0824A953}" name="Hitchcock, Sarah" initials="HS" userId="S::sarah.hitchcock@islington.gov.uk::77152575-a3d7-46f1-b86a-94df19e0095c" providerId="AD"/>
  <p188:author id="{53B18368-6C51-3AF9-BA4F-57785EEF7260}" name="Jacques, Hélène" initials="" userId="S::Helene.Jacques@islington.gov.uk::88ef19d9-333b-46be-b5a3-830cc1f8f6f4" providerId="AD"/>
  <p188:author id="{EDCFFA6E-DDB0-CEA6-C550-C114004C7E8E}" name="Walker, Flora" initials="WF" userId="S::flora.walker@islington.gov.uk::04d77a74-79ed-486e-92e1-ac8b20d37512" providerId="AD"/>
  <p188:author id="{CFE1A379-36D6-0FB0-B4DD-5908F8C5C5A6}" name="Darracott, Owen" initials="DO" userId="S::Owen.Darracott@islington.gov.uk::ded43002-074f-41e9-9dea-b0c7380a578b" providerId="AD"/>
  <p188:author id="{7A4F9C86-9FA2-BD34-C499-40F24714A497}" name="Lequesne, Isaac" initials="IL" userId="S::Isaac.Lequesne@islington.gov.uk::b83f1359-082c-4c6f-9cfa-59e396ed492a" providerId="AD"/>
  <p188:author id="{CE15A58C-B248-CC14-C7D4-15EC8B6F2D4F}" name="Edgington, Max" initials="ME" userId="S::Max.Edgington@islington.gov.uk::6669e5e8-20f9-49c8-bff4-e03d4bd57462" providerId="AD"/>
  <p188:author id="{DE134090-A953-B196-43BF-21A78C8CC191}" name="Thomas, Laina" initials="TL" userId="S::laina.thomas@islington.gov.uk::56ac938c-9416-4ed2-9e41-11f7a09446bf" providerId="AD"/>
  <p188:author id="{E85D89B5-7762-DA6D-7C1F-05FE9A2A982D}" name="Jung, Andrea" initials="" userId="S::Andrea.Jung@islington.gov.uk::fed467ed-ec88-4ca3-8081-cf14a097ac9d" providerId="AD"/>
  <p188:author id="{6CFE71CB-79C4-E4CE-10FC-7AFCAB048963}" name="Jung, Andrea" initials="JA" userId="S::andrea.jung@islington.gov.uk::fed467ed-ec88-4ca3-8081-cf14a097ac9d" providerId="AD"/>
  <p188:author id="{F4E7E9E0-CF96-94FE-D8C7-A7D71D2F148D}" name="Hanney, Eloise" initials="HE" userId="S::eloise.hanney@islington.gov.uk::0d3985bb-01a1-497e-b2d1-6373ece75d45" providerId="AD"/>
  <p188:author id="{077AACF9-52C8-7504-0A80-09F43BC0043D}" name="Martin, Richard" initials="MR" userId="S::richard.martin@islington.gov.uk::d79be187-9e45-4223-b3a9-e1e4a15aa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60C3"/>
    <a:srgbClr val="E01F59"/>
    <a:srgbClr val="FFCC00"/>
    <a:srgbClr val="CC4B00"/>
    <a:srgbClr val="008299"/>
    <a:srgbClr val="262626"/>
    <a:srgbClr val="00A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429D8-8C5C-4CF8-8C7C-D3ABF8C23898}" v="367" dt="2025-10-29T14:58:42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659"/>
        <p:guide pos="347"/>
        <p:guide pos="7333"/>
        <p:guide orient="horz" pos="822"/>
        <p:guide orient="horz" pos="3475"/>
        <p:guide pos="40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Edgington" userId="6669e5e8-20f9-49c8-bff4-e03d4bd57462" providerId="ADAL" clId="{F9211FF4-C627-48A9-82AF-46745BE0EC84}"/>
    <pc:docChg chg="undo custSel addSld delSld modSld sldOrd">
      <pc:chgData name="Max Edgington" userId="6669e5e8-20f9-49c8-bff4-e03d4bd57462" providerId="ADAL" clId="{F9211FF4-C627-48A9-82AF-46745BE0EC84}" dt="2025-10-31T13:59:52.065" v="3814" actId="20577"/>
      <pc:docMkLst>
        <pc:docMk/>
      </pc:docMkLst>
      <pc:sldChg chg="modSp mod">
        <pc:chgData name="Max Edgington" userId="6669e5e8-20f9-49c8-bff4-e03d4bd57462" providerId="ADAL" clId="{F9211FF4-C627-48A9-82AF-46745BE0EC84}" dt="2025-10-30T14:07:53.101" v="3582" actId="1076"/>
        <pc:sldMkLst>
          <pc:docMk/>
          <pc:sldMk cId="2574144549" sldId="256"/>
        </pc:sldMkLst>
        <pc:spChg chg="mod">
          <ac:chgData name="Max Edgington" userId="6669e5e8-20f9-49c8-bff4-e03d4bd57462" providerId="ADAL" clId="{F9211FF4-C627-48A9-82AF-46745BE0EC84}" dt="2025-10-30T14:07:48.224" v="3581" actId="20577"/>
          <ac:spMkLst>
            <pc:docMk/>
            <pc:sldMk cId="2574144549" sldId="256"/>
            <ac:spMk id="2" creationId="{3E4D2AF7-1FA4-BD41-9772-2538B9AD4234}"/>
          </ac:spMkLst>
        </pc:spChg>
        <pc:spChg chg="mod">
          <ac:chgData name="Max Edgington" userId="6669e5e8-20f9-49c8-bff4-e03d4bd57462" providerId="ADAL" clId="{F9211FF4-C627-48A9-82AF-46745BE0EC84}" dt="2025-10-30T14:07:53.101" v="3582" actId="1076"/>
          <ac:spMkLst>
            <pc:docMk/>
            <pc:sldMk cId="2574144549" sldId="256"/>
            <ac:spMk id="3" creationId="{B559278C-B4A7-1D4C-9892-BD56DDA17D73}"/>
          </ac:spMkLst>
        </pc:spChg>
      </pc:sldChg>
      <pc:sldChg chg="modSp mod">
        <pc:chgData name="Max Edgington" userId="6669e5e8-20f9-49c8-bff4-e03d4bd57462" providerId="ADAL" clId="{F9211FF4-C627-48A9-82AF-46745BE0EC84}" dt="2025-10-30T12:42:07.631" v="2810" actId="20577"/>
        <pc:sldMkLst>
          <pc:docMk/>
          <pc:sldMk cId="1892931720" sldId="506"/>
        </pc:sldMkLst>
        <pc:spChg chg="mod">
          <ac:chgData name="Max Edgington" userId="6669e5e8-20f9-49c8-bff4-e03d4bd57462" providerId="ADAL" clId="{F9211FF4-C627-48A9-82AF-46745BE0EC84}" dt="2025-10-30T12:42:07.631" v="2810" actId="20577"/>
          <ac:spMkLst>
            <pc:docMk/>
            <pc:sldMk cId="1892931720" sldId="506"/>
            <ac:spMk id="3" creationId="{3401BD6C-912D-4C1B-4574-BED3FE92CA1F}"/>
          </ac:spMkLst>
        </pc:spChg>
      </pc:sldChg>
      <pc:sldChg chg="modSp mod">
        <pc:chgData name="Max Edgington" userId="6669e5e8-20f9-49c8-bff4-e03d4bd57462" providerId="ADAL" clId="{F9211FF4-C627-48A9-82AF-46745BE0EC84}" dt="2025-10-30T14:09:02.233" v="3614" actId="20577"/>
        <pc:sldMkLst>
          <pc:docMk/>
          <pc:sldMk cId="4143593484" sldId="507"/>
        </pc:sldMkLst>
        <pc:spChg chg="mod">
          <ac:chgData name="Max Edgington" userId="6669e5e8-20f9-49c8-bff4-e03d4bd57462" providerId="ADAL" clId="{F9211FF4-C627-48A9-82AF-46745BE0EC84}" dt="2025-10-30T14:09:02.233" v="3614" actId="20577"/>
          <ac:spMkLst>
            <pc:docMk/>
            <pc:sldMk cId="4143593484" sldId="507"/>
            <ac:spMk id="3" creationId="{6EF3D97B-32A0-BDA7-C019-8C4E6B9D7B49}"/>
          </ac:spMkLst>
        </pc:spChg>
      </pc:sldChg>
      <pc:sldChg chg="modSp mod">
        <pc:chgData name="Max Edgington" userId="6669e5e8-20f9-49c8-bff4-e03d4bd57462" providerId="ADAL" clId="{F9211FF4-C627-48A9-82AF-46745BE0EC84}" dt="2025-10-30T14:09:26.893" v="3629" actId="20577"/>
        <pc:sldMkLst>
          <pc:docMk/>
          <pc:sldMk cId="1264084356" sldId="511"/>
        </pc:sldMkLst>
        <pc:spChg chg="mod">
          <ac:chgData name="Max Edgington" userId="6669e5e8-20f9-49c8-bff4-e03d4bd57462" providerId="ADAL" clId="{F9211FF4-C627-48A9-82AF-46745BE0EC84}" dt="2025-10-30T14:09:26.893" v="3629" actId="20577"/>
          <ac:spMkLst>
            <pc:docMk/>
            <pc:sldMk cId="1264084356" sldId="511"/>
            <ac:spMk id="3" creationId="{6EF3D97B-32A0-BDA7-C019-8C4E6B9D7B49}"/>
          </ac:spMkLst>
        </pc:spChg>
      </pc:sldChg>
      <pc:sldChg chg="modSp mod">
        <pc:chgData name="Max Edgington" userId="6669e5e8-20f9-49c8-bff4-e03d4bd57462" providerId="ADAL" clId="{F9211FF4-C627-48A9-82AF-46745BE0EC84}" dt="2025-10-31T12:01:27.422" v="3702" actId="20577"/>
        <pc:sldMkLst>
          <pc:docMk/>
          <pc:sldMk cId="3486899621" sldId="512"/>
        </pc:sldMkLst>
        <pc:spChg chg="mod">
          <ac:chgData name="Max Edgington" userId="6669e5e8-20f9-49c8-bff4-e03d4bd57462" providerId="ADAL" clId="{F9211FF4-C627-48A9-82AF-46745BE0EC84}" dt="2025-10-31T11:58:49.070" v="3688" actId="20577"/>
          <ac:spMkLst>
            <pc:docMk/>
            <pc:sldMk cId="3486899621" sldId="512"/>
            <ac:spMk id="11" creationId="{A5844D2D-1676-7D31-CF06-F6848BD666E3}"/>
          </ac:spMkLst>
        </pc:spChg>
        <pc:graphicFrameChg chg="modGraphic">
          <ac:chgData name="Max Edgington" userId="6669e5e8-20f9-49c8-bff4-e03d4bd57462" providerId="ADAL" clId="{F9211FF4-C627-48A9-82AF-46745BE0EC84}" dt="2025-10-31T12:01:27.422" v="3702" actId="20577"/>
          <ac:graphicFrameMkLst>
            <pc:docMk/>
            <pc:sldMk cId="3486899621" sldId="512"/>
            <ac:graphicFrameMk id="6" creationId="{2A97B8C5-BB8C-E48B-9835-E3F03FC67E68}"/>
          </ac:graphicFrameMkLst>
        </pc:graphicFrameChg>
      </pc:sldChg>
      <pc:sldChg chg="addSp modSp mod">
        <pc:chgData name="Max Edgington" userId="6669e5e8-20f9-49c8-bff4-e03d4bd57462" providerId="ADAL" clId="{F9211FF4-C627-48A9-82AF-46745BE0EC84}" dt="2025-10-29T14:59:46.302" v="1187" actId="20577"/>
        <pc:sldMkLst>
          <pc:docMk/>
          <pc:sldMk cId="4110705222" sldId="516"/>
        </pc:sldMkLst>
        <pc:spChg chg="mod">
          <ac:chgData name="Max Edgington" userId="6669e5e8-20f9-49c8-bff4-e03d4bd57462" providerId="ADAL" clId="{F9211FF4-C627-48A9-82AF-46745BE0EC84}" dt="2025-10-29T14:59:02.776" v="1027" actId="20577"/>
          <ac:spMkLst>
            <pc:docMk/>
            <pc:sldMk cId="4110705222" sldId="516"/>
            <ac:spMk id="2" creationId="{9E4A04EC-667A-B67E-90D3-7B95A61BCEA3}"/>
          </ac:spMkLst>
        </pc:spChg>
        <pc:spChg chg="add mod">
          <ac:chgData name="Max Edgington" userId="6669e5e8-20f9-49c8-bff4-e03d4bd57462" providerId="ADAL" clId="{F9211FF4-C627-48A9-82AF-46745BE0EC84}" dt="2025-10-29T14:59:46.302" v="1187" actId="20577"/>
          <ac:spMkLst>
            <pc:docMk/>
            <pc:sldMk cId="4110705222" sldId="516"/>
            <ac:spMk id="3" creationId="{308F777C-791E-A047-5CF2-4771128806CF}"/>
          </ac:spMkLst>
        </pc:spChg>
      </pc:sldChg>
      <pc:sldChg chg="modSp mod">
        <pc:chgData name="Max Edgington" userId="6669e5e8-20f9-49c8-bff4-e03d4bd57462" providerId="ADAL" clId="{F9211FF4-C627-48A9-82AF-46745BE0EC84}" dt="2025-10-30T14:08:42.282" v="3610" actId="20577"/>
        <pc:sldMkLst>
          <pc:docMk/>
          <pc:sldMk cId="1653771644" sldId="537"/>
        </pc:sldMkLst>
        <pc:graphicFrameChg chg="modGraphic">
          <ac:chgData name="Max Edgington" userId="6669e5e8-20f9-49c8-bff4-e03d4bd57462" providerId="ADAL" clId="{F9211FF4-C627-48A9-82AF-46745BE0EC84}" dt="2025-10-30T14:08:42.282" v="3610" actId="20577"/>
          <ac:graphicFrameMkLst>
            <pc:docMk/>
            <pc:sldMk cId="1653771644" sldId="537"/>
            <ac:graphicFrameMk id="8" creationId="{53A1E989-6448-FEE0-8FE4-3E69AD6728B2}"/>
          </ac:graphicFrameMkLst>
        </pc:graphicFrameChg>
      </pc:sldChg>
      <pc:sldChg chg="modSp mod">
        <pc:chgData name="Max Edgington" userId="6669e5e8-20f9-49c8-bff4-e03d4bd57462" providerId="ADAL" clId="{F9211FF4-C627-48A9-82AF-46745BE0EC84}" dt="2025-10-31T12:11:46.253" v="3739" actId="20577"/>
        <pc:sldMkLst>
          <pc:docMk/>
          <pc:sldMk cId="3074270222" sldId="543"/>
        </pc:sldMkLst>
        <pc:spChg chg="mod">
          <ac:chgData name="Max Edgington" userId="6669e5e8-20f9-49c8-bff4-e03d4bd57462" providerId="ADAL" clId="{F9211FF4-C627-48A9-82AF-46745BE0EC84}" dt="2025-10-31T12:11:46.253" v="3739" actId="20577"/>
          <ac:spMkLst>
            <pc:docMk/>
            <pc:sldMk cId="3074270222" sldId="543"/>
            <ac:spMk id="3" creationId="{F1B4716F-3FEC-A927-C6B5-A598DCDDB149}"/>
          </ac:spMkLst>
        </pc:spChg>
      </pc:sldChg>
      <pc:sldChg chg="modSp mod">
        <pc:chgData name="Max Edgington" userId="6669e5e8-20f9-49c8-bff4-e03d4bd57462" providerId="ADAL" clId="{F9211FF4-C627-48A9-82AF-46745BE0EC84}" dt="2025-10-29T15:12:16.258" v="1491" actId="20577"/>
        <pc:sldMkLst>
          <pc:docMk/>
          <pc:sldMk cId="4271487012" sldId="544"/>
        </pc:sldMkLst>
        <pc:spChg chg="mod">
          <ac:chgData name="Max Edgington" userId="6669e5e8-20f9-49c8-bff4-e03d4bd57462" providerId="ADAL" clId="{F9211FF4-C627-48A9-82AF-46745BE0EC84}" dt="2025-10-29T15:12:16.258" v="1491" actId="20577"/>
          <ac:spMkLst>
            <pc:docMk/>
            <pc:sldMk cId="4271487012" sldId="544"/>
            <ac:spMk id="5" creationId="{A69B3CE7-0F5F-4295-67C1-C8691580CC86}"/>
          </ac:spMkLst>
        </pc:spChg>
      </pc:sldChg>
      <pc:sldChg chg="modSp mod">
        <pc:chgData name="Max Edgington" userId="6669e5e8-20f9-49c8-bff4-e03d4bd57462" providerId="ADAL" clId="{F9211FF4-C627-48A9-82AF-46745BE0EC84}" dt="2025-10-31T12:39:40.394" v="3804" actId="20577"/>
        <pc:sldMkLst>
          <pc:docMk/>
          <pc:sldMk cId="776718792" sldId="545"/>
        </pc:sldMkLst>
        <pc:spChg chg="mod">
          <ac:chgData name="Max Edgington" userId="6669e5e8-20f9-49c8-bff4-e03d4bd57462" providerId="ADAL" clId="{F9211FF4-C627-48A9-82AF-46745BE0EC84}" dt="2025-10-31T12:39:40.394" v="3804" actId="20577"/>
          <ac:spMkLst>
            <pc:docMk/>
            <pc:sldMk cId="776718792" sldId="545"/>
            <ac:spMk id="5" creationId="{77D12478-AB05-43C7-ABA7-AB6D57B912A3}"/>
          </ac:spMkLst>
        </pc:spChg>
      </pc:sldChg>
      <pc:sldChg chg="addSp modSp mod">
        <pc:chgData name="Max Edgington" userId="6669e5e8-20f9-49c8-bff4-e03d4bd57462" providerId="ADAL" clId="{F9211FF4-C627-48A9-82AF-46745BE0EC84}" dt="2025-10-31T12:15:14.735" v="3740" actId="20577"/>
        <pc:sldMkLst>
          <pc:docMk/>
          <pc:sldMk cId="2527141862" sldId="546"/>
        </pc:sldMkLst>
        <pc:spChg chg="mod">
          <ac:chgData name="Max Edgington" userId="6669e5e8-20f9-49c8-bff4-e03d4bd57462" providerId="ADAL" clId="{F9211FF4-C627-48A9-82AF-46745BE0EC84}" dt="2025-10-30T14:10:50.238" v="3655" actId="20577"/>
          <ac:spMkLst>
            <pc:docMk/>
            <pc:sldMk cId="2527141862" sldId="546"/>
            <ac:spMk id="2" creationId="{E54E27AE-172C-9B09-BEA1-AF5E878DE55B}"/>
          </ac:spMkLst>
        </pc:spChg>
        <pc:spChg chg="add mod">
          <ac:chgData name="Max Edgington" userId="6669e5e8-20f9-49c8-bff4-e03d4bd57462" providerId="ADAL" clId="{F9211FF4-C627-48A9-82AF-46745BE0EC84}" dt="2025-10-29T14:52:08.674" v="556" actId="207"/>
          <ac:spMkLst>
            <pc:docMk/>
            <pc:sldMk cId="2527141862" sldId="546"/>
            <ac:spMk id="3" creationId="{60CAE7C0-A99A-BC2B-037A-56337D4949E7}"/>
          </ac:spMkLst>
        </pc:spChg>
        <pc:spChg chg="mod">
          <ac:chgData name="Max Edgington" userId="6669e5e8-20f9-49c8-bff4-e03d4bd57462" providerId="ADAL" clId="{F9211FF4-C627-48A9-82AF-46745BE0EC84}" dt="2025-10-31T12:15:14.735" v="3740" actId="20577"/>
          <ac:spMkLst>
            <pc:docMk/>
            <pc:sldMk cId="2527141862" sldId="546"/>
            <ac:spMk id="5" creationId="{E72709CE-831F-DBB7-3B6A-DC96B12D6CC9}"/>
          </ac:spMkLst>
        </pc:spChg>
      </pc:sldChg>
      <pc:sldChg chg="addSp modSp mod">
        <pc:chgData name="Max Edgington" userId="6669e5e8-20f9-49c8-bff4-e03d4bd57462" providerId="ADAL" clId="{F9211FF4-C627-48A9-82AF-46745BE0EC84}" dt="2025-10-31T12:16:58.945" v="3786" actId="313"/>
        <pc:sldMkLst>
          <pc:docMk/>
          <pc:sldMk cId="3699051284" sldId="547"/>
        </pc:sldMkLst>
        <pc:spChg chg="mod">
          <ac:chgData name="Max Edgington" userId="6669e5e8-20f9-49c8-bff4-e03d4bd57462" providerId="ADAL" clId="{F9211FF4-C627-48A9-82AF-46745BE0EC84}" dt="2025-10-30T14:10:53.462" v="3661" actId="20577"/>
          <ac:spMkLst>
            <pc:docMk/>
            <pc:sldMk cId="3699051284" sldId="547"/>
            <ac:spMk id="2" creationId="{28D8602A-1A69-DE53-34AB-A676B83C9375}"/>
          </ac:spMkLst>
        </pc:spChg>
        <pc:spChg chg="mod">
          <ac:chgData name="Max Edgington" userId="6669e5e8-20f9-49c8-bff4-e03d4bd57462" providerId="ADAL" clId="{F9211FF4-C627-48A9-82AF-46745BE0EC84}" dt="2025-10-31T12:16:58.945" v="3786" actId="313"/>
          <ac:spMkLst>
            <pc:docMk/>
            <pc:sldMk cId="3699051284" sldId="547"/>
            <ac:spMk id="5" creationId="{6539E887-4237-17B0-B22D-2CF03AF49137}"/>
          </ac:spMkLst>
        </pc:spChg>
        <pc:spChg chg="add mod">
          <ac:chgData name="Max Edgington" userId="6669e5e8-20f9-49c8-bff4-e03d4bd57462" providerId="ADAL" clId="{F9211FF4-C627-48A9-82AF-46745BE0EC84}" dt="2025-10-29T14:56:46.830" v="818" actId="313"/>
          <ac:spMkLst>
            <pc:docMk/>
            <pc:sldMk cId="3699051284" sldId="547"/>
            <ac:spMk id="6" creationId="{ADD7B7E9-A869-0069-3F81-0659C9FFEDDE}"/>
          </ac:spMkLst>
        </pc:spChg>
      </pc:sldChg>
      <pc:sldChg chg="addSp modSp mod">
        <pc:chgData name="Max Edgington" userId="6669e5e8-20f9-49c8-bff4-e03d4bd57462" providerId="ADAL" clId="{F9211FF4-C627-48A9-82AF-46745BE0EC84}" dt="2025-10-31T12:18:13.921" v="3803" actId="20577"/>
        <pc:sldMkLst>
          <pc:docMk/>
          <pc:sldMk cId="2761467927" sldId="548"/>
        </pc:sldMkLst>
        <pc:spChg chg="mod">
          <ac:chgData name="Max Edgington" userId="6669e5e8-20f9-49c8-bff4-e03d4bd57462" providerId="ADAL" clId="{F9211FF4-C627-48A9-82AF-46745BE0EC84}" dt="2025-10-30T14:10:42.134" v="3649" actId="20577"/>
          <ac:spMkLst>
            <pc:docMk/>
            <pc:sldMk cId="2761467927" sldId="548"/>
            <ac:spMk id="2" creationId="{39EA5F53-D4A0-1479-CB0F-1F21E0B682F2}"/>
          </ac:spMkLst>
        </pc:spChg>
        <pc:spChg chg="mod">
          <ac:chgData name="Max Edgington" userId="6669e5e8-20f9-49c8-bff4-e03d4bd57462" providerId="ADAL" clId="{F9211FF4-C627-48A9-82AF-46745BE0EC84}" dt="2025-10-31T12:18:13.921" v="3803" actId="20577"/>
          <ac:spMkLst>
            <pc:docMk/>
            <pc:sldMk cId="2761467927" sldId="548"/>
            <ac:spMk id="3" creationId="{95DF7EAB-6EE8-3147-544C-02E2E17E87DD}"/>
          </ac:spMkLst>
        </pc:spChg>
        <pc:spChg chg="add mod">
          <ac:chgData name="Max Edgington" userId="6669e5e8-20f9-49c8-bff4-e03d4bd57462" providerId="ADAL" clId="{F9211FF4-C627-48A9-82AF-46745BE0EC84}" dt="2025-10-29T14:58:31.029" v="1026" actId="20577"/>
          <ac:spMkLst>
            <pc:docMk/>
            <pc:sldMk cId="2761467927" sldId="548"/>
            <ac:spMk id="4" creationId="{27F6D84B-C848-3855-A279-ED79A7DD4DDA}"/>
          </ac:spMkLst>
        </pc:spChg>
      </pc:sldChg>
      <pc:sldChg chg="ord">
        <pc:chgData name="Max Edgington" userId="6669e5e8-20f9-49c8-bff4-e03d4bd57462" providerId="ADAL" clId="{F9211FF4-C627-48A9-82AF-46745BE0EC84}" dt="2025-10-31T12:40:17.671" v="3806"/>
        <pc:sldMkLst>
          <pc:docMk/>
          <pc:sldMk cId="1884516285" sldId="549"/>
        </pc:sldMkLst>
      </pc:sldChg>
      <pc:sldChg chg="delSp mod">
        <pc:chgData name="Max Edgington" userId="6669e5e8-20f9-49c8-bff4-e03d4bd57462" providerId="ADAL" clId="{F9211FF4-C627-48A9-82AF-46745BE0EC84}" dt="2025-10-28T14:27:29.496" v="2" actId="478"/>
        <pc:sldMkLst>
          <pc:docMk/>
          <pc:sldMk cId="1254476489" sldId="552"/>
        </pc:sldMkLst>
      </pc:sldChg>
      <pc:sldChg chg="modSp mod">
        <pc:chgData name="Max Edgington" userId="6669e5e8-20f9-49c8-bff4-e03d4bd57462" providerId="ADAL" clId="{F9211FF4-C627-48A9-82AF-46745BE0EC84}" dt="2025-10-29T14:18:50.203" v="128" actId="20577"/>
        <pc:sldMkLst>
          <pc:docMk/>
          <pc:sldMk cId="2318387824" sldId="553"/>
        </pc:sldMkLst>
        <pc:spChg chg="mod">
          <ac:chgData name="Max Edgington" userId="6669e5e8-20f9-49c8-bff4-e03d4bd57462" providerId="ADAL" clId="{F9211FF4-C627-48A9-82AF-46745BE0EC84}" dt="2025-10-29T14:18:50.203" v="128" actId="20577"/>
          <ac:spMkLst>
            <pc:docMk/>
            <pc:sldMk cId="2318387824" sldId="553"/>
            <ac:spMk id="2" creationId="{AD678A8D-432F-A60B-7BCB-767709F50422}"/>
          </ac:spMkLst>
        </pc:spChg>
      </pc:sldChg>
      <pc:sldChg chg="add">
        <pc:chgData name="Max Edgington" userId="6669e5e8-20f9-49c8-bff4-e03d4bd57462" providerId="ADAL" clId="{F9211FF4-C627-48A9-82AF-46745BE0EC84}" dt="2025-10-29T14:16:08.037" v="38" actId="2890"/>
        <pc:sldMkLst>
          <pc:docMk/>
          <pc:sldMk cId="141131585" sldId="555"/>
        </pc:sldMkLst>
      </pc:sldChg>
      <pc:sldChg chg="addSp delSp modSp add mod ord">
        <pc:chgData name="Max Edgington" userId="6669e5e8-20f9-49c8-bff4-e03d4bd57462" providerId="ADAL" clId="{F9211FF4-C627-48A9-82AF-46745BE0EC84}" dt="2025-10-29T14:50:33.668" v="544" actId="1076"/>
        <pc:sldMkLst>
          <pc:docMk/>
          <pc:sldMk cId="1425000963" sldId="556"/>
        </pc:sldMkLst>
        <pc:spChg chg="mod">
          <ac:chgData name="Max Edgington" userId="6669e5e8-20f9-49c8-bff4-e03d4bd57462" providerId="ADAL" clId="{F9211FF4-C627-48A9-82AF-46745BE0EC84}" dt="2025-10-29T14:41:35.658" v="393" actId="20577"/>
          <ac:spMkLst>
            <pc:docMk/>
            <pc:sldMk cId="1425000963" sldId="556"/>
            <ac:spMk id="2" creationId="{90374D80-F969-60A2-7C3D-099620817092}"/>
          </ac:spMkLst>
        </pc:spChg>
        <pc:spChg chg="mod">
          <ac:chgData name="Max Edgington" userId="6669e5e8-20f9-49c8-bff4-e03d4bd57462" providerId="ADAL" clId="{F9211FF4-C627-48A9-82AF-46745BE0EC84}" dt="2025-10-29T14:50:04.979" v="538" actId="14100"/>
          <ac:spMkLst>
            <pc:docMk/>
            <pc:sldMk cId="1425000963" sldId="556"/>
            <ac:spMk id="5" creationId="{5B1F04E7-DE57-58F8-C63A-4DD088E4B935}"/>
          </ac:spMkLst>
        </pc:spChg>
        <pc:picChg chg="add mod">
          <ac:chgData name="Max Edgington" userId="6669e5e8-20f9-49c8-bff4-e03d4bd57462" providerId="ADAL" clId="{F9211FF4-C627-48A9-82AF-46745BE0EC84}" dt="2025-10-29T14:50:02.427" v="537" actId="14100"/>
          <ac:picMkLst>
            <pc:docMk/>
            <pc:sldMk cId="1425000963" sldId="556"/>
            <ac:picMk id="6" creationId="{D74C100F-789F-54DF-40F8-BDEA6EBA000C}"/>
          </ac:picMkLst>
        </pc:picChg>
        <pc:picChg chg="add mod">
          <ac:chgData name="Max Edgington" userId="6669e5e8-20f9-49c8-bff4-e03d4bd57462" providerId="ADAL" clId="{F9211FF4-C627-48A9-82AF-46745BE0EC84}" dt="2025-10-29T14:50:33.668" v="544" actId="1076"/>
          <ac:picMkLst>
            <pc:docMk/>
            <pc:sldMk cId="1425000963" sldId="556"/>
            <ac:picMk id="7" creationId="{EB19C7DA-9869-022D-EB52-44C78C3CEC26}"/>
          </ac:picMkLst>
        </pc:picChg>
        <pc:picChg chg="add mod">
          <ac:chgData name="Max Edgington" userId="6669e5e8-20f9-49c8-bff4-e03d4bd57462" providerId="ADAL" clId="{F9211FF4-C627-48A9-82AF-46745BE0EC84}" dt="2025-10-29T14:50:32.388" v="543" actId="14100"/>
          <ac:picMkLst>
            <pc:docMk/>
            <pc:sldMk cId="1425000963" sldId="556"/>
            <ac:picMk id="8" creationId="{4AC53B5B-8C3E-3D91-10F2-B7476970AC00}"/>
          </ac:picMkLst>
        </pc:picChg>
      </pc:sldChg>
      <pc:sldChg chg="addSp delSp modSp add mod ord">
        <pc:chgData name="Max Edgington" userId="6669e5e8-20f9-49c8-bff4-e03d4bd57462" providerId="ADAL" clId="{F9211FF4-C627-48A9-82AF-46745BE0EC84}" dt="2025-10-30T14:10:27.172" v="3648" actId="33524"/>
        <pc:sldMkLst>
          <pc:docMk/>
          <pc:sldMk cId="2885008285" sldId="557"/>
        </pc:sldMkLst>
        <pc:spChg chg="mod">
          <ac:chgData name="Max Edgington" userId="6669e5e8-20f9-49c8-bff4-e03d4bd57462" providerId="ADAL" clId="{F9211FF4-C627-48A9-82AF-46745BE0EC84}" dt="2025-10-29T14:17:35.304" v="115" actId="20577"/>
          <ac:spMkLst>
            <pc:docMk/>
            <pc:sldMk cId="2885008285" sldId="557"/>
            <ac:spMk id="2" creationId="{77DD5A0E-5E14-94CF-A64D-36FC23DA6FE9}"/>
          </ac:spMkLst>
        </pc:spChg>
        <pc:spChg chg="mod">
          <ac:chgData name="Max Edgington" userId="6669e5e8-20f9-49c8-bff4-e03d4bd57462" providerId="ADAL" clId="{F9211FF4-C627-48A9-82AF-46745BE0EC84}" dt="2025-10-30T14:10:27.172" v="3648" actId="33524"/>
          <ac:spMkLst>
            <pc:docMk/>
            <pc:sldMk cId="2885008285" sldId="557"/>
            <ac:spMk id="5" creationId="{03A39029-C94B-338E-6AFF-8D6D56533143}"/>
          </ac:spMkLst>
        </pc:spChg>
        <pc:spChg chg="add mod">
          <ac:chgData name="Max Edgington" userId="6669e5e8-20f9-49c8-bff4-e03d4bd57462" providerId="ADAL" clId="{F9211FF4-C627-48A9-82AF-46745BE0EC84}" dt="2025-10-29T14:38:52.485" v="265" actId="14100"/>
          <ac:spMkLst>
            <pc:docMk/>
            <pc:sldMk cId="2885008285" sldId="557"/>
            <ac:spMk id="6" creationId="{E0262B8C-A3F4-78D7-40AC-CA4255FA4419}"/>
          </ac:spMkLst>
        </pc:spChg>
        <pc:picChg chg="add mod modCrop">
          <ac:chgData name="Max Edgington" userId="6669e5e8-20f9-49c8-bff4-e03d4bd57462" providerId="ADAL" clId="{F9211FF4-C627-48A9-82AF-46745BE0EC84}" dt="2025-10-29T14:37:51.401" v="196" actId="1076"/>
          <ac:picMkLst>
            <pc:docMk/>
            <pc:sldMk cId="2885008285" sldId="557"/>
            <ac:picMk id="4" creationId="{88446B25-022A-24B6-3FD2-70B93664BA2E}"/>
          </ac:picMkLst>
        </pc:picChg>
      </pc:sldChg>
      <pc:sldChg chg="modSp add del mod">
        <pc:chgData name="Max Edgington" userId="6669e5e8-20f9-49c8-bff4-e03d4bd57462" providerId="ADAL" clId="{F9211FF4-C627-48A9-82AF-46745BE0EC84}" dt="2025-10-29T15:23:43.889" v="1697" actId="2696"/>
        <pc:sldMkLst>
          <pc:docMk/>
          <pc:sldMk cId="1722042575" sldId="558"/>
        </pc:sldMkLst>
      </pc:sldChg>
      <pc:sldChg chg="addSp delSp modSp add mod">
        <pc:chgData name="Max Edgington" userId="6669e5e8-20f9-49c8-bff4-e03d4bd57462" providerId="ADAL" clId="{F9211FF4-C627-48A9-82AF-46745BE0EC84}" dt="2025-10-29T15:11:33.164" v="1477" actId="20577"/>
        <pc:sldMkLst>
          <pc:docMk/>
          <pc:sldMk cId="4079173236" sldId="559"/>
        </pc:sldMkLst>
        <pc:spChg chg="mod">
          <ac:chgData name="Max Edgington" userId="6669e5e8-20f9-49c8-bff4-e03d4bd57462" providerId="ADAL" clId="{F9211FF4-C627-48A9-82AF-46745BE0EC84}" dt="2025-10-29T15:08:17.402" v="1261" actId="20577"/>
          <ac:spMkLst>
            <pc:docMk/>
            <pc:sldMk cId="4079173236" sldId="559"/>
            <ac:spMk id="2" creationId="{8118EF0D-1259-7BEA-717C-778600415A65}"/>
          </ac:spMkLst>
        </pc:spChg>
        <pc:spChg chg="mod">
          <ac:chgData name="Max Edgington" userId="6669e5e8-20f9-49c8-bff4-e03d4bd57462" providerId="ADAL" clId="{F9211FF4-C627-48A9-82AF-46745BE0EC84}" dt="2025-10-29T15:11:33.164" v="1477" actId="20577"/>
          <ac:spMkLst>
            <pc:docMk/>
            <pc:sldMk cId="4079173236" sldId="559"/>
            <ac:spMk id="3" creationId="{E01F3E44-71A4-D442-B1DF-23E16557D987}"/>
          </ac:spMkLst>
        </pc:spChg>
        <pc:spChg chg="mod">
          <ac:chgData name="Max Edgington" userId="6669e5e8-20f9-49c8-bff4-e03d4bd57462" providerId="ADAL" clId="{F9211FF4-C627-48A9-82AF-46745BE0EC84}" dt="2025-10-29T15:10:10.438" v="1377" actId="20577"/>
          <ac:spMkLst>
            <pc:docMk/>
            <pc:sldMk cId="4079173236" sldId="559"/>
            <ac:spMk id="5" creationId="{C9B0259B-5658-03C3-35A0-2C6A640D7E78}"/>
          </ac:spMkLst>
        </pc:spChg>
        <pc:picChg chg="add mod">
          <ac:chgData name="Max Edgington" userId="6669e5e8-20f9-49c8-bff4-e03d4bd57462" providerId="ADAL" clId="{F9211FF4-C627-48A9-82AF-46745BE0EC84}" dt="2025-10-29T15:09:37.534" v="1323" actId="1076"/>
          <ac:picMkLst>
            <pc:docMk/>
            <pc:sldMk cId="4079173236" sldId="559"/>
            <ac:picMk id="7" creationId="{49981677-28F9-142A-F660-E55CE9B06B58}"/>
          </ac:picMkLst>
        </pc:picChg>
      </pc:sldChg>
      <pc:sldChg chg="addSp delSp modSp add mod">
        <pc:chgData name="Max Edgington" userId="6669e5e8-20f9-49c8-bff4-e03d4bd57462" providerId="ADAL" clId="{F9211FF4-C627-48A9-82AF-46745BE0EC84}" dt="2025-10-29T15:29:58.625" v="2270" actId="20577"/>
        <pc:sldMkLst>
          <pc:docMk/>
          <pc:sldMk cId="1122022661" sldId="560"/>
        </pc:sldMkLst>
        <pc:spChg chg="mod">
          <ac:chgData name="Max Edgington" userId="6669e5e8-20f9-49c8-bff4-e03d4bd57462" providerId="ADAL" clId="{F9211FF4-C627-48A9-82AF-46745BE0EC84}" dt="2025-10-29T15:26:36.297" v="1800" actId="20577"/>
          <ac:spMkLst>
            <pc:docMk/>
            <pc:sldMk cId="1122022661" sldId="560"/>
            <ac:spMk id="2" creationId="{D2D23402-BA5D-E08B-B239-B07278C7D818}"/>
          </ac:spMkLst>
        </pc:spChg>
        <pc:spChg chg="mod">
          <ac:chgData name="Max Edgington" userId="6669e5e8-20f9-49c8-bff4-e03d4bd57462" providerId="ADAL" clId="{F9211FF4-C627-48A9-82AF-46745BE0EC84}" dt="2025-10-29T15:29:58.625" v="2270" actId="20577"/>
          <ac:spMkLst>
            <pc:docMk/>
            <pc:sldMk cId="1122022661" sldId="560"/>
            <ac:spMk id="5" creationId="{41973250-9A85-62F9-A536-AE4650DE26D3}"/>
          </ac:spMkLst>
        </pc:spChg>
        <pc:picChg chg="add mod">
          <ac:chgData name="Max Edgington" userId="6669e5e8-20f9-49c8-bff4-e03d4bd57462" providerId="ADAL" clId="{F9211FF4-C627-48A9-82AF-46745BE0EC84}" dt="2025-10-29T15:29:21.076" v="2123" actId="1076"/>
          <ac:picMkLst>
            <pc:docMk/>
            <pc:sldMk cId="1122022661" sldId="560"/>
            <ac:picMk id="4" creationId="{D5192BE8-5370-ADEF-7F7C-4E5CF9B8E8AE}"/>
          </ac:picMkLst>
        </pc:picChg>
      </pc:sldChg>
      <pc:sldChg chg="addSp modSp add mod">
        <pc:chgData name="Max Edgington" userId="6669e5e8-20f9-49c8-bff4-e03d4bd57462" providerId="ADAL" clId="{F9211FF4-C627-48A9-82AF-46745BE0EC84}" dt="2025-10-30T12:52:41.563" v="3553" actId="20577"/>
        <pc:sldMkLst>
          <pc:docMk/>
          <pc:sldMk cId="238502045" sldId="561"/>
        </pc:sldMkLst>
        <pc:spChg chg="mod">
          <ac:chgData name="Max Edgington" userId="6669e5e8-20f9-49c8-bff4-e03d4bd57462" providerId="ADAL" clId="{F9211FF4-C627-48A9-82AF-46745BE0EC84}" dt="2025-10-29T15:25:11.253" v="1763" actId="20577"/>
          <ac:spMkLst>
            <pc:docMk/>
            <pc:sldMk cId="238502045" sldId="561"/>
            <ac:spMk id="2" creationId="{6CA8ABCB-6C98-046D-34C8-231C40B41602}"/>
          </ac:spMkLst>
        </pc:spChg>
        <pc:spChg chg="mod">
          <ac:chgData name="Max Edgington" userId="6669e5e8-20f9-49c8-bff4-e03d4bd57462" providerId="ADAL" clId="{F9211FF4-C627-48A9-82AF-46745BE0EC84}" dt="2025-10-30T12:52:41.563" v="3553" actId="20577"/>
          <ac:spMkLst>
            <pc:docMk/>
            <pc:sldMk cId="238502045" sldId="561"/>
            <ac:spMk id="5" creationId="{EA030862-4E2D-6888-A934-418894AECEF7}"/>
          </ac:spMkLst>
        </pc:spChg>
        <pc:picChg chg="add mod">
          <ac:chgData name="Max Edgington" userId="6669e5e8-20f9-49c8-bff4-e03d4bd57462" providerId="ADAL" clId="{F9211FF4-C627-48A9-82AF-46745BE0EC84}" dt="2025-10-29T15:32:25.302" v="2718" actId="1076"/>
          <ac:picMkLst>
            <pc:docMk/>
            <pc:sldMk cId="238502045" sldId="561"/>
            <ac:picMk id="4" creationId="{717F9D16-4F1E-0704-9CFB-9752770E6F6E}"/>
          </ac:picMkLst>
        </pc:picChg>
      </pc:sldChg>
      <pc:sldChg chg="addSp delSp modSp add mod">
        <pc:chgData name="Max Edgington" userId="6669e5e8-20f9-49c8-bff4-e03d4bd57462" providerId="ADAL" clId="{F9211FF4-C627-48A9-82AF-46745BE0EC84}" dt="2025-10-30T14:11:12.576" v="3677" actId="20577"/>
        <pc:sldMkLst>
          <pc:docMk/>
          <pc:sldMk cId="696976050" sldId="562"/>
        </pc:sldMkLst>
        <pc:spChg chg="mod">
          <ac:chgData name="Max Edgington" userId="6669e5e8-20f9-49c8-bff4-e03d4bd57462" providerId="ADAL" clId="{F9211FF4-C627-48A9-82AF-46745BE0EC84}" dt="2025-10-30T12:46:13.532" v="3228" actId="313"/>
          <ac:spMkLst>
            <pc:docMk/>
            <pc:sldMk cId="696976050" sldId="562"/>
            <ac:spMk id="2" creationId="{CE84BA08-6FAE-CA67-F094-AA1339867CFF}"/>
          </ac:spMkLst>
        </pc:spChg>
        <pc:spChg chg="del">
          <ac:chgData name="Max Edgington" userId="6669e5e8-20f9-49c8-bff4-e03d4bd57462" providerId="ADAL" clId="{F9211FF4-C627-48A9-82AF-46745BE0EC84}" dt="2025-10-30T12:44:53.106" v="2963" actId="478"/>
          <ac:spMkLst>
            <pc:docMk/>
            <pc:sldMk cId="696976050" sldId="562"/>
            <ac:spMk id="3" creationId="{436F95E0-CAAF-C5C7-492A-DD67B1E1E358}"/>
          </ac:spMkLst>
        </pc:spChg>
        <pc:spChg chg="mod">
          <ac:chgData name="Max Edgington" userId="6669e5e8-20f9-49c8-bff4-e03d4bd57462" providerId="ADAL" clId="{F9211FF4-C627-48A9-82AF-46745BE0EC84}" dt="2025-10-30T14:11:12.576" v="3677" actId="20577"/>
          <ac:spMkLst>
            <pc:docMk/>
            <pc:sldMk cId="696976050" sldId="562"/>
            <ac:spMk id="5" creationId="{BEEFA475-D9A3-8262-3EA6-073C7C2C81F3}"/>
          </ac:spMkLst>
        </pc:spChg>
        <pc:picChg chg="add mod">
          <ac:chgData name="Max Edgington" userId="6669e5e8-20f9-49c8-bff4-e03d4bd57462" providerId="ADAL" clId="{F9211FF4-C627-48A9-82AF-46745BE0EC84}" dt="2025-10-30T12:47:56.794" v="3230" actId="1076"/>
          <ac:picMkLst>
            <pc:docMk/>
            <pc:sldMk cId="696976050" sldId="562"/>
            <ac:picMk id="6" creationId="{029C667E-BEB7-2218-B27D-02001C07B214}"/>
          </ac:picMkLst>
        </pc:picChg>
        <pc:picChg chg="del">
          <ac:chgData name="Max Edgington" userId="6669e5e8-20f9-49c8-bff4-e03d4bd57462" providerId="ADAL" clId="{F9211FF4-C627-48A9-82AF-46745BE0EC84}" dt="2025-10-30T12:44:48.909" v="2961" actId="478"/>
          <ac:picMkLst>
            <pc:docMk/>
            <pc:sldMk cId="696976050" sldId="562"/>
            <ac:picMk id="7" creationId="{E4302D86-29D5-3DE0-AD23-CA43F329E803}"/>
          </ac:picMkLst>
        </pc:picChg>
      </pc:sldChg>
      <pc:sldChg chg="addSp delSp modSp add mod">
        <pc:chgData name="Max Edgington" userId="6669e5e8-20f9-49c8-bff4-e03d4bd57462" providerId="ADAL" clId="{F9211FF4-C627-48A9-82AF-46745BE0EC84}" dt="2025-10-31T13:59:52.065" v="3814" actId="20577"/>
        <pc:sldMkLst>
          <pc:docMk/>
          <pc:sldMk cId="2771172984" sldId="563"/>
        </pc:sldMkLst>
        <pc:spChg chg="mod">
          <ac:chgData name="Max Edgington" userId="6669e5e8-20f9-49c8-bff4-e03d4bd57462" providerId="ADAL" clId="{F9211FF4-C627-48A9-82AF-46745BE0EC84}" dt="2025-10-30T12:51:45.132" v="3545" actId="313"/>
          <ac:spMkLst>
            <pc:docMk/>
            <pc:sldMk cId="2771172984" sldId="563"/>
            <ac:spMk id="2" creationId="{54D1DE99-9D86-F638-3FDE-5AE48035B1CE}"/>
          </ac:spMkLst>
        </pc:spChg>
        <pc:spChg chg="mod">
          <ac:chgData name="Max Edgington" userId="6669e5e8-20f9-49c8-bff4-e03d4bd57462" providerId="ADAL" clId="{F9211FF4-C627-48A9-82AF-46745BE0EC84}" dt="2025-10-31T13:59:52.065" v="3814" actId="20577"/>
          <ac:spMkLst>
            <pc:docMk/>
            <pc:sldMk cId="2771172984" sldId="563"/>
            <ac:spMk id="5" creationId="{84EF2AD8-8F24-1794-D5E1-A9C62A27F582}"/>
          </ac:spMkLst>
        </pc:spChg>
        <pc:picChg chg="del">
          <ac:chgData name="Max Edgington" userId="6669e5e8-20f9-49c8-bff4-e03d4bd57462" providerId="ADAL" clId="{F9211FF4-C627-48A9-82AF-46745BE0EC84}" dt="2025-10-30T12:51:45.672" v="3546" actId="478"/>
          <ac:picMkLst>
            <pc:docMk/>
            <pc:sldMk cId="2771172984" sldId="563"/>
            <ac:picMk id="4" creationId="{215EA362-1162-9AFC-89A6-C3A1EE29F59D}"/>
          </ac:picMkLst>
        </pc:picChg>
        <pc:picChg chg="add mod">
          <ac:chgData name="Max Edgington" userId="6669e5e8-20f9-49c8-bff4-e03d4bd57462" providerId="ADAL" clId="{F9211FF4-C627-48A9-82AF-46745BE0EC84}" dt="2025-10-30T12:51:48.194" v="3548" actId="1076"/>
          <ac:picMkLst>
            <pc:docMk/>
            <pc:sldMk cId="2771172984" sldId="563"/>
            <ac:picMk id="6" creationId="{14131869-21C4-DEE3-7598-66873C3D960C}"/>
          </ac:picMkLst>
        </pc:picChg>
      </pc:sldChg>
    </pc:docChg>
  </pc:docChgLst>
  <pc:docChgLst>
    <pc:chgData name="Max Edgington" userId="6669e5e8-20f9-49c8-bff4-e03d4bd57462" providerId="ADAL" clId="{192429D8-8C5C-4CF8-8C7C-D3ABF8C23898}"/>
    <pc:docChg chg="undo custSel addSld delSld modSld sldOrd">
      <pc:chgData name="Max Edgington" userId="6669e5e8-20f9-49c8-bff4-e03d4bd57462" providerId="ADAL" clId="{192429D8-8C5C-4CF8-8C7C-D3ABF8C23898}" dt="2025-10-16T15:04:43.561" v="3543" actId="207"/>
      <pc:docMkLst>
        <pc:docMk/>
      </pc:docMkLst>
      <pc:sldChg chg="add del">
        <pc:chgData name="Max Edgington" userId="6669e5e8-20f9-49c8-bff4-e03d4bd57462" providerId="ADAL" clId="{192429D8-8C5C-4CF8-8C7C-D3ABF8C23898}" dt="2025-09-03T12:37:47.973" v="566" actId="2696"/>
        <pc:sldMkLst>
          <pc:docMk/>
          <pc:sldMk cId="445497019" sldId="257"/>
        </pc:sldMkLst>
      </pc:sldChg>
      <pc:sldChg chg="del">
        <pc:chgData name="Max Edgington" userId="6669e5e8-20f9-49c8-bff4-e03d4bd57462" providerId="ADAL" clId="{192429D8-8C5C-4CF8-8C7C-D3ABF8C23898}" dt="2025-09-03T11:21:30.151" v="3" actId="2696"/>
        <pc:sldMkLst>
          <pc:docMk/>
          <pc:sldMk cId="775220267" sldId="261"/>
        </pc:sldMkLst>
      </pc:sldChg>
      <pc:sldChg chg="del">
        <pc:chgData name="Max Edgington" userId="6669e5e8-20f9-49c8-bff4-e03d4bd57462" providerId="ADAL" clId="{192429D8-8C5C-4CF8-8C7C-D3ABF8C23898}" dt="2025-09-03T11:21:33.275" v="4" actId="2696"/>
        <pc:sldMkLst>
          <pc:docMk/>
          <pc:sldMk cId="3573776205" sldId="279"/>
        </pc:sldMkLst>
      </pc:sldChg>
      <pc:sldChg chg="addSp delSp modSp mod modClrScheme chgLayout">
        <pc:chgData name="Max Edgington" userId="6669e5e8-20f9-49c8-bff4-e03d4bd57462" providerId="ADAL" clId="{192429D8-8C5C-4CF8-8C7C-D3ABF8C23898}" dt="2025-09-04T14:35:00.730" v="3432" actId="1076"/>
        <pc:sldMkLst>
          <pc:docMk/>
          <pc:sldMk cId="1892931720" sldId="506"/>
        </pc:sldMkLst>
      </pc:sldChg>
      <pc:sldChg chg="addSp delSp modSp mod ord">
        <pc:chgData name="Max Edgington" userId="6669e5e8-20f9-49c8-bff4-e03d4bd57462" providerId="ADAL" clId="{192429D8-8C5C-4CF8-8C7C-D3ABF8C23898}" dt="2025-09-04T13:55:39.666" v="3299" actId="20577"/>
        <pc:sldMkLst>
          <pc:docMk/>
          <pc:sldMk cId="4143593484" sldId="507"/>
        </pc:sldMkLst>
      </pc:sldChg>
      <pc:sldChg chg="del">
        <pc:chgData name="Max Edgington" userId="6669e5e8-20f9-49c8-bff4-e03d4bd57462" providerId="ADAL" clId="{192429D8-8C5C-4CF8-8C7C-D3ABF8C23898}" dt="2025-09-03T11:21:08.075" v="1" actId="2696"/>
        <pc:sldMkLst>
          <pc:docMk/>
          <pc:sldMk cId="1569558448" sldId="509"/>
        </pc:sldMkLst>
      </pc:sldChg>
      <pc:sldChg chg="addSp delSp modSp mod modClrScheme chgLayout">
        <pc:chgData name="Max Edgington" userId="6669e5e8-20f9-49c8-bff4-e03d4bd57462" providerId="ADAL" clId="{192429D8-8C5C-4CF8-8C7C-D3ABF8C23898}" dt="2025-09-04T13:56:31.642" v="3305" actId="26606"/>
        <pc:sldMkLst>
          <pc:docMk/>
          <pc:sldMk cId="1264084356" sldId="511"/>
        </pc:sldMkLst>
      </pc:sldChg>
      <pc:sldChg chg="addSp delSp modSp mod ord">
        <pc:chgData name="Max Edgington" userId="6669e5e8-20f9-49c8-bff4-e03d4bd57462" providerId="ADAL" clId="{192429D8-8C5C-4CF8-8C7C-D3ABF8C23898}" dt="2025-09-04T13:54:41.639" v="3229" actId="20577"/>
        <pc:sldMkLst>
          <pc:docMk/>
          <pc:sldMk cId="3486899621" sldId="512"/>
        </pc:sldMkLst>
      </pc:sldChg>
      <pc:sldChg chg="modSp del">
        <pc:chgData name="Max Edgington" userId="6669e5e8-20f9-49c8-bff4-e03d4bd57462" providerId="ADAL" clId="{192429D8-8C5C-4CF8-8C7C-D3ABF8C23898}" dt="2025-09-03T12:50:03.054" v="622" actId="2696"/>
        <pc:sldMkLst>
          <pc:docMk/>
          <pc:sldMk cId="3383586566" sldId="513"/>
        </pc:sldMkLst>
      </pc:sldChg>
      <pc:sldChg chg="del">
        <pc:chgData name="Max Edgington" userId="6669e5e8-20f9-49c8-bff4-e03d4bd57462" providerId="ADAL" clId="{192429D8-8C5C-4CF8-8C7C-D3ABF8C23898}" dt="2025-09-03T11:31:20.545" v="246" actId="2696"/>
        <pc:sldMkLst>
          <pc:docMk/>
          <pc:sldMk cId="648339355" sldId="514"/>
        </pc:sldMkLst>
      </pc:sldChg>
      <pc:sldChg chg="addSp delSp modSp del mod">
        <pc:chgData name="Max Edgington" userId="6669e5e8-20f9-49c8-bff4-e03d4bd57462" providerId="ADAL" clId="{192429D8-8C5C-4CF8-8C7C-D3ABF8C23898}" dt="2025-09-03T12:53:57.004" v="778" actId="2696"/>
        <pc:sldMkLst>
          <pc:docMk/>
          <pc:sldMk cId="2185132009" sldId="515"/>
        </pc:sldMkLst>
      </pc:sldChg>
      <pc:sldChg chg="addSp delSp modSp mod modClrScheme chgLayout">
        <pc:chgData name="Max Edgington" userId="6669e5e8-20f9-49c8-bff4-e03d4bd57462" providerId="ADAL" clId="{192429D8-8C5C-4CF8-8C7C-D3ABF8C23898}" dt="2025-09-04T12:12:11.234" v="3162" actId="26606"/>
        <pc:sldMkLst>
          <pc:docMk/>
          <pc:sldMk cId="4110705222" sldId="516"/>
        </pc:sldMkLst>
      </pc:sldChg>
      <pc:sldChg chg="del">
        <pc:chgData name="Max Edgington" userId="6669e5e8-20f9-49c8-bff4-e03d4bd57462" providerId="ADAL" clId="{192429D8-8C5C-4CF8-8C7C-D3ABF8C23898}" dt="2025-09-03T11:31:05.682" v="243" actId="2696"/>
        <pc:sldMkLst>
          <pc:docMk/>
          <pc:sldMk cId="2216532525" sldId="517"/>
        </pc:sldMkLst>
      </pc:sldChg>
      <pc:sldChg chg="addSp delSp modSp del mod">
        <pc:chgData name="Max Edgington" userId="6669e5e8-20f9-49c8-bff4-e03d4bd57462" providerId="ADAL" clId="{192429D8-8C5C-4CF8-8C7C-D3ABF8C23898}" dt="2025-09-03T11:22:14.289" v="24" actId="2696"/>
        <pc:sldMkLst>
          <pc:docMk/>
          <pc:sldMk cId="3659251072" sldId="518"/>
        </pc:sldMkLst>
      </pc:sldChg>
      <pc:sldChg chg="del">
        <pc:chgData name="Max Edgington" userId="6669e5e8-20f9-49c8-bff4-e03d4bd57462" providerId="ADAL" clId="{192429D8-8C5C-4CF8-8C7C-D3ABF8C23898}" dt="2025-09-03T11:31:09.384" v="244" actId="2696"/>
        <pc:sldMkLst>
          <pc:docMk/>
          <pc:sldMk cId="2412875045" sldId="519"/>
        </pc:sldMkLst>
      </pc:sldChg>
      <pc:sldChg chg="del">
        <pc:chgData name="Max Edgington" userId="6669e5e8-20f9-49c8-bff4-e03d4bd57462" providerId="ADAL" clId="{192429D8-8C5C-4CF8-8C7C-D3ABF8C23898}" dt="2025-09-03T11:31:18.016" v="245" actId="2696"/>
        <pc:sldMkLst>
          <pc:docMk/>
          <pc:sldMk cId="3183051202" sldId="520"/>
        </pc:sldMkLst>
      </pc:sldChg>
      <pc:sldChg chg="del">
        <pc:chgData name="Max Edgington" userId="6669e5e8-20f9-49c8-bff4-e03d4bd57462" providerId="ADAL" clId="{192429D8-8C5C-4CF8-8C7C-D3ABF8C23898}" dt="2025-09-03T11:22:27.533" v="25" actId="2696"/>
        <pc:sldMkLst>
          <pc:docMk/>
          <pc:sldMk cId="2445069690" sldId="521"/>
        </pc:sldMkLst>
      </pc:sldChg>
      <pc:sldChg chg="del">
        <pc:chgData name="Max Edgington" userId="6669e5e8-20f9-49c8-bff4-e03d4bd57462" providerId="ADAL" clId="{192429D8-8C5C-4CF8-8C7C-D3ABF8C23898}" dt="2025-09-03T11:34:38.207" v="342" actId="2696"/>
        <pc:sldMkLst>
          <pc:docMk/>
          <pc:sldMk cId="1794675683" sldId="522"/>
        </pc:sldMkLst>
      </pc:sldChg>
      <pc:sldChg chg="del">
        <pc:chgData name="Max Edgington" userId="6669e5e8-20f9-49c8-bff4-e03d4bd57462" providerId="ADAL" clId="{192429D8-8C5C-4CF8-8C7C-D3ABF8C23898}" dt="2025-09-03T11:31:48.969" v="287" actId="2696"/>
        <pc:sldMkLst>
          <pc:docMk/>
          <pc:sldMk cId="2410382526" sldId="523"/>
        </pc:sldMkLst>
      </pc:sldChg>
      <pc:sldChg chg="del">
        <pc:chgData name="Max Edgington" userId="6669e5e8-20f9-49c8-bff4-e03d4bd57462" providerId="ADAL" clId="{192429D8-8C5C-4CF8-8C7C-D3ABF8C23898}" dt="2025-09-03T11:22:40.657" v="28" actId="2696"/>
        <pc:sldMkLst>
          <pc:docMk/>
          <pc:sldMk cId="3264526380" sldId="524"/>
        </pc:sldMkLst>
      </pc:sldChg>
      <pc:sldChg chg="del">
        <pc:chgData name="Max Edgington" userId="6669e5e8-20f9-49c8-bff4-e03d4bd57462" providerId="ADAL" clId="{192429D8-8C5C-4CF8-8C7C-D3ABF8C23898}" dt="2025-09-03T11:22:34.129" v="26" actId="2696"/>
        <pc:sldMkLst>
          <pc:docMk/>
          <pc:sldMk cId="1552537093" sldId="525"/>
        </pc:sldMkLst>
      </pc:sldChg>
      <pc:sldChg chg="del">
        <pc:chgData name="Max Edgington" userId="6669e5e8-20f9-49c8-bff4-e03d4bd57462" providerId="ADAL" clId="{192429D8-8C5C-4CF8-8C7C-D3ABF8C23898}" dt="2025-09-03T11:22:37.940" v="27" actId="2696"/>
        <pc:sldMkLst>
          <pc:docMk/>
          <pc:sldMk cId="165631756" sldId="526"/>
        </pc:sldMkLst>
      </pc:sldChg>
      <pc:sldChg chg="addSp delSp modSp add del mod modClrScheme chgLayout">
        <pc:chgData name="Max Edgington" userId="6669e5e8-20f9-49c8-bff4-e03d4bd57462" providerId="ADAL" clId="{192429D8-8C5C-4CF8-8C7C-D3ABF8C23898}" dt="2025-09-04T13:57:16.070" v="3309" actId="26606"/>
        <pc:sldMkLst>
          <pc:docMk/>
          <pc:sldMk cId="3499827761" sldId="527"/>
        </pc:sldMkLst>
      </pc:sldChg>
      <pc:sldChg chg="del">
        <pc:chgData name="Max Edgington" userId="6669e5e8-20f9-49c8-bff4-e03d4bd57462" providerId="ADAL" clId="{192429D8-8C5C-4CF8-8C7C-D3ABF8C23898}" dt="2025-09-03T11:23:19.310" v="37" actId="2696"/>
        <pc:sldMkLst>
          <pc:docMk/>
          <pc:sldMk cId="1136328550" sldId="528"/>
        </pc:sldMkLst>
      </pc:sldChg>
      <pc:sldChg chg="del">
        <pc:chgData name="Max Edgington" userId="6669e5e8-20f9-49c8-bff4-e03d4bd57462" providerId="ADAL" clId="{192429D8-8C5C-4CF8-8C7C-D3ABF8C23898}" dt="2025-09-03T11:38:04.670" v="536" actId="47"/>
        <pc:sldMkLst>
          <pc:docMk/>
          <pc:sldMk cId="3144746503" sldId="529"/>
        </pc:sldMkLst>
      </pc:sldChg>
      <pc:sldChg chg="del">
        <pc:chgData name="Max Edgington" userId="6669e5e8-20f9-49c8-bff4-e03d4bd57462" providerId="ADAL" clId="{192429D8-8C5C-4CF8-8C7C-D3ABF8C23898}" dt="2025-09-03T11:37:51.207" v="532" actId="2696"/>
        <pc:sldMkLst>
          <pc:docMk/>
          <pc:sldMk cId="1273839555" sldId="530"/>
        </pc:sldMkLst>
      </pc:sldChg>
      <pc:sldChg chg="del">
        <pc:chgData name="Max Edgington" userId="6669e5e8-20f9-49c8-bff4-e03d4bd57462" providerId="ADAL" clId="{192429D8-8C5C-4CF8-8C7C-D3ABF8C23898}" dt="2025-09-03T11:38:18.980" v="551" actId="2696"/>
        <pc:sldMkLst>
          <pc:docMk/>
          <pc:sldMk cId="752465942" sldId="531"/>
        </pc:sldMkLst>
      </pc:sldChg>
      <pc:sldChg chg="del">
        <pc:chgData name="Max Edgington" userId="6669e5e8-20f9-49c8-bff4-e03d4bd57462" providerId="ADAL" clId="{192429D8-8C5C-4CF8-8C7C-D3ABF8C23898}" dt="2025-09-03T11:22:46.121" v="29" actId="2696"/>
        <pc:sldMkLst>
          <pc:docMk/>
          <pc:sldMk cId="1277891638" sldId="532"/>
        </pc:sldMkLst>
      </pc:sldChg>
      <pc:sldChg chg="addSp delSp modSp mod">
        <pc:chgData name="Max Edgington" userId="6669e5e8-20f9-49c8-bff4-e03d4bd57462" providerId="ADAL" clId="{192429D8-8C5C-4CF8-8C7C-D3ABF8C23898}" dt="2025-09-03T12:41:25.448" v="608" actId="478"/>
        <pc:sldMkLst>
          <pc:docMk/>
          <pc:sldMk cId="742913150" sldId="534"/>
        </pc:sldMkLst>
      </pc:sldChg>
      <pc:sldChg chg="del">
        <pc:chgData name="Max Edgington" userId="6669e5e8-20f9-49c8-bff4-e03d4bd57462" providerId="ADAL" clId="{192429D8-8C5C-4CF8-8C7C-D3ABF8C23898}" dt="2025-09-03T11:21:12.796" v="2" actId="2696"/>
        <pc:sldMkLst>
          <pc:docMk/>
          <pc:sldMk cId="3660550577" sldId="535"/>
        </pc:sldMkLst>
      </pc:sldChg>
      <pc:sldChg chg="del">
        <pc:chgData name="Max Edgington" userId="6669e5e8-20f9-49c8-bff4-e03d4bd57462" providerId="ADAL" clId="{192429D8-8C5C-4CF8-8C7C-D3ABF8C23898}" dt="2025-09-03T15:05:53.704" v="1417" actId="2696"/>
        <pc:sldMkLst>
          <pc:docMk/>
          <pc:sldMk cId="3897748586" sldId="536"/>
        </pc:sldMkLst>
      </pc:sldChg>
      <pc:sldChg chg="modSp ord">
        <pc:chgData name="Max Edgington" userId="6669e5e8-20f9-49c8-bff4-e03d4bd57462" providerId="ADAL" clId="{192429D8-8C5C-4CF8-8C7C-D3ABF8C23898}" dt="2025-09-04T11:54:54.971" v="2572" actId="20577"/>
        <pc:sldMkLst>
          <pc:docMk/>
          <pc:sldMk cId="1653771644" sldId="537"/>
        </pc:sldMkLst>
      </pc:sldChg>
      <pc:sldChg chg="del">
        <pc:chgData name="Max Edgington" userId="6669e5e8-20f9-49c8-bff4-e03d4bd57462" providerId="ADAL" clId="{192429D8-8C5C-4CF8-8C7C-D3ABF8C23898}" dt="2025-09-03T11:21:49.257" v="6" actId="2696"/>
        <pc:sldMkLst>
          <pc:docMk/>
          <pc:sldMk cId="2607992080" sldId="538"/>
        </pc:sldMkLst>
      </pc:sldChg>
      <pc:sldChg chg="del">
        <pc:chgData name="Max Edgington" userId="6669e5e8-20f9-49c8-bff4-e03d4bd57462" providerId="ADAL" clId="{192429D8-8C5C-4CF8-8C7C-D3ABF8C23898}" dt="2025-09-03T11:31:52.436" v="288" actId="2696"/>
        <pc:sldMkLst>
          <pc:docMk/>
          <pc:sldMk cId="3434623018" sldId="539"/>
        </pc:sldMkLst>
      </pc:sldChg>
      <pc:sldChg chg="del">
        <pc:chgData name="Max Edgington" userId="6669e5e8-20f9-49c8-bff4-e03d4bd57462" providerId="ADAL" clId="{192429D8-8C5C-4CF8-8C7C-D3ABF8C23898}" dt="2025-09-03T11:34:23.227" v="339" actId="2696"/>
        <pc:sldMkLst>
          <pc:docMk/>
          <pc:sldMk cId="493774084" sldId="540"/>
        </pc:sldMkLst>
      </pc:sldChg>
      <pc:sldChg chg="del">
        <pc:chgData name="Max Edgington" userId="6669e5e8-20f9-49c8-bff4-e03d4bd57462" providerId="ADAL" clId="{192429D8-8C5C-4CF8-8C7C-D3ABF8C23898}" dt="2025-09-03T11:38:15.435" v="550" actId="2696"/>
        <pc:sldMkLst>
          <pc:docMk/>
          <pc:sldMk cId="3494385010" sldId="541"/>
        </pc:sldMkLst>
      </pc:sldChg>
      <pc:sldChg chg="addSp modSp mod modClrScheme chgLayout">
        <pc:chgData name="Max Edgington" userId="6669e5e8-20f9-49c8-bff4-e03d4bd57462" providerId="ADAL" clId="{192429D8-8C5C-4CF8-8C7C-D3ABF8C23898}" dt="2025-09-04T13:11:46.601" v="3195" actId="20577"/>
        <pc:sldMkLst>
          <pc:docMk/>
          <pc:sldMk cId="1969964058" sldId="542"/>
        </pc:sldMkLst>
      </pc:sldChg>
      <pc:sldChg chg="addSp delSp modSp mod">
        <pc:chgData name="Max Edgington" userId="6669e5e8-20f9-49c8-bff4-e03d4bd57462" providerId="ADAL" clId="{192429D8-8C5C-4CF8-8C7C-D3ABF8C23898}" dt="2025-09-03T12:46:48.954" v="612" actId="1076"/>
        <pc:sldMkLst>
          <pc:docMk/>
          <pc:sldMk cId="3074270222" sldId="543"/>
        </pc:sldMkLst>
      </pc:sldChg>
      <pc:sldChg chg="modSp add del mod">
        <pc:chgData name="Max Edgington" userId="6669e5e8-20f9-49c8-bff4-e03d4bd57462" providerId="ADAL" clId="{192429D8-8C5C-4CF8-8C7C-D3ABF8C23898}" dt="2025-09-03T11:30:06.501" v="210" actId="2696"/>
        <pc:sldMkLst>
          <pc:docMk/>
          <pc:sldMk cId="3709863757" sldId="544"/>
        </pc:sldMkLst>
      </pc:sldChg>
      <pc:sldChg chg="addSp delSp modSp add mod ord">
        <pc:chgData name="Max Edgington" userId="6669e5e8-20f9-49c8-bff4-e03d4bd57462" providerId="ADAL" clId="{192429D8-8C5C-4CF8-8C7C-D3ABF8C23898}" dt="2025-10-16T14:52:49.619" v="3540" actId="20577"/>
        <pc:sldMkLst>
          <pc:docMk/>
          <pc:sldMk cId="4271487012" sldId="544"/>
        </pc:sldMkLst>
        <pc:spChg chg="add mod">
          <ac:chgData name="Max Edgington" userId="6669e5e8-20f9-49c8-bff4-e03d4bd57462" providerId="ADAL" clId="{192429D8-8C5C-4CF8-8C7C-D3ABF8C23898}" dt="2025-10-16T14:52:49.619" v="3540" actId="20577"/>
          <ac:spMkLst>
            <pc:docMk/>
            <pc:sldMk cId="4271487012" sldId="544"/>
            <ac:spMk id="5" creationId="{A69B3CE7-0F5F-4295-67C1-C8691580CC86}"/>
          </ac:spMkLst>
        </pc:spChg>
      </pc:sldChg>
      <pc:sldChg chg="addSp delSp modSp add mod modClrScheme chgLayout">
        <pc:chgData name="Max Edgington" userId="6669e5e8-20f9-49c8-bff4-e03d4bd57462" providerId="ADAL" clId="{192429D8-8C5C-4CF8-8C7C-D3ABF8C23898}" dt="2025-09-04T13:57:51.134" v="3313" actId="26606"/>
        <pc:sldMkLst>
          <pc:docMk/>
          <pc:sldMk cId="776718792" sldId="545"/>
        </pc:sldMkLst>
      </pc:sldChg>
      <pc:sldChg chg="addSp delSp modSp add mod modClrScheme chgLayout">
        <pc:chgData name="Max Edgington" userId="6669e5e8-20f9-49c8-bff4-e03d4bd57462" providerId="ADAL" clId="{192429D8-8C5C-4CF8-8C7C-D3ABF8C23898}" dt="2025-09-04T12:14:17.873" v="3174" actId="26606"/>
        <pc:sldMkLst>
          <pc:docMk/>
          <pc:sldMk cId="2527141862" sldId="546"/>
        </pc:sldMkLst>
      </pc:sldChg>
      <pc:sldChg chg="addSp modSp add mod modClrScheme chgLayout">
        <pc:chgData name="Max Edgington" userId="6669e5e8-20f9-49c8-bff4-e03d4bd57462" providerId="ADAL" clId="{192429D8-8C5C-4CF8-8C7C-D3ABF8C23898}" dt="2025-09-04T12:12:02.749" v="3159" actId="26606"/>
        <pc:sldMkLst>
          <pc:docMk/>
          <pc:sldMk cId="3699051284" sldId="547"/>
        </pc:sldMkLst>
      </pc:sldChg>
      <pc:sldChg chg="addSp delSp modSp new mod modClrScheme chgLayout">
        <pc:chgData name="Max Edgington" userId="6669e5e8-20f9-49c8-bff4-e03d4bd57462" providerId="ADAL" clId="{192429D8-8C5C-4CF8-8C7C-D3ABF8C23898}" dt="2025-09-04T12:14:04.505" v="3172" actId="1076"/>
        <pc:sldMkLst>
          <pc:docMk/>
          <pc:sldMk cId="2761467927" sldId="548"/>
        </pc:sldMkLst>
      </pc:sldChg>
      <pc:sldChg chg="addSp delSp modSp add mod">
        <pc:chgData name="Max Edgington" userId="6669e5e8-20f9-49c8-bff4-e03d4bd57462" providerId="ADAL" clId="{192429D8-8C5C-4CF8-8C7C-D3ABF8C23898}" dt="2025-09-04T13:54:15.862" v="3224" actId="313"/>
        <pc:sldMkLst>
          <pc:docMk/>
          <pc:sldMk cId="1884516285" sldId="549"/>
        </pc:sldMkLst>
      </pc:sldChg>
      <pc:sldChg chg="add del">
        <pc:chgData name="Max Edgington" userId="6669e5e8-20f9-49c8-bff4-e03d4bd57462" providerId="ADAL" clId="{192429D8-8C5C-4CF8-8C7C-D3ABF8C23898}" dt="2025-09-03T11:38:03.123" v="535" actId="47"/>
        <pc:sldMkLst>
          <pc:docMk/>
          <pc:sldMk cId="3927201587" sldId="550"/>
        </pc:sldMkLst>
      </pc:sldChg>
      <pc:sldChg chg="addSp delSp modSp add mod modClrScheme chgLayout">
        <pc:chgData name="Max Edgington" userId="6669e5e8-20f9-49c8-bff4-e03d4bd57462" providerId="ADAL" clId="{192429D8-8C5C-4CF8-8C7C-D3ABF8C23898}" dt="2025-09-03T12:53:49.488" v="777" actId="207"/>
        <pc:sldMkLst>
          <pc:docMk/>
          <pc:sldMk cId="4242490994" sldId="550"/>
        </pc:sldMkLst>
      </pc:sldChg>
      <pc:sldChg chg="modSp new mod ord">
        <pc:chgData name="Max Edgington" userId="6669e5e8-20f9-49c8-bff4-e03d4bd57462" providerId="ADAL" clId="{192429D8-8C5C-4CF8-8C7C-D3ABF8C23898}" dt="2025-09-03T15:03:27.685" v="1219" actId="20577"/>
        <pc:sldMkLst>
          <pc:docMk/>
          <pc:sldMk cId="2566732956" sldId="551"/>
        </pc:sldMkLst>
      </pc:sldChg>
      <pc:sldChg chg="add del">
        <pc:chgData name="Max Edgington" userId="6669e5e8-20f9-49c8-bff4-e03d4bd57462" providerId="ADAL" clId="{192429D8-8C5C-4CF8-8C7C-D3ABF8C23898}" dt="2025-09-03T11:38:01.151" v="534" actId="2696"/>
        <pc:sldMkLst>
          <pc:docMk/>
          <pc:sldMk cId="4217332742" sldId="551"/>
        </pc:sldMkLst>
      </pc:sldChg>
      <pc:sldChg chg="modSp new mod ord">
        <pc:chgData name="Max Edgington" userId="6669e5e8-20f9-49c8-bff4-e03d4bd57462" providerId="ADAL" clId="{192429D8-8C5C-4CF8-8C7C-D3ABF8C23898}" dt="2025-09-04T11:55:18.308" v="2597" actId="20577"/>
        <pc:sldMkLst>
          <pc:docMk/>
          <pc:sldMk cId="1254476489" sldId="552"/>
        </pc:sldMkLst>
      </pc:sldChg>
      <pc:sldChg chg="modSp new mod">
        <pc:chgData name="Max Edgington" userId="6669e5e8-20f9-49c8-bff4-e03d4bd57462" providerId="ADAL" clId="{192429D8-8C5C-4CF8-8C7C-D3ABF8C23898}" dt="2025-09-03T15:04:15.603" v="1259" actId="20577"/>
        <pc:sldMkLst>
          <pc:docMk/>
          <pc:sldMk cId="2318387824" sldId="553"/>
        </pc:sldMkLst>
      </pc:sldChg>
      <pc:sldChg chg="modSp new mod">
        <pc:chgData name="Max Edgington" userId="6669e5e8-20f9-49c8-bff4-e03d4bd57462" providerId="ADAL" clId="{192429D8-8C5C-4CF8-8C7C-D3ABF8C23898}" dt="2025-10-16T15:04:43.561" v="3543" actId="207"/>
        <pc:sldMkLst>
          <pc:docMk/>
          <pc:sldMk cId="2548579924" sldId="554"/>
        </pc:sldMkLst>
        <pc:spChg chg="mod">
          <ac:chgData name="Max Edgington" userId="6669e5e8-20f9-49c8-bff4-e03d4bd57462" providerId="ADAL" clId="{192429D8-8C5C-4CF8-8C7C-D3ABF8C23898}" dt="2025-10-16T15:04:43.561" v="3543" actId="207"/>
          <ac:spMkLst>
            <pc:docMk/>
            <pc:sldMk cId="2548579924" sldId="554"/>
            <ac:spMk id="3" creationId="{4196640C-0D41-9A41-B989-E16E0AEF780C}"/>
          </ac:spMkLst>
        </pc:spChg>
      </pc:sldChg>
      <pc:sldChg chg="modSp add del mod">
        <pc:chgData name="Max Edgington" userId="6669e5e8-20f9-49c8-bff4-e03d4bd57462" providerId="ADAL" clId="{192429D8-8C5C-4CF8-8C7C-D3ABF8C23898}" dt="2025-09-04T12:00:59.476" v="3073" actId="2696"/>
        <pc:sldMkLst>
          <pc:docMk/>
          <pc:sldMk cId="387494009" sldId="555"/>
        </pc:sldMkLst>
      </pc:sldChg>
      <pc:sldChg chg="delSp modSp add del mod">
        <pc:chgData name="Max Edgington" userId="6669e5e8-20f9-49c8-bff4-e03d4bd57462" providerId="ADAL" clId="{192429D8-8C5C-4CF8-8C7C-D3ABF8C23898}" dt="2025-09-03T15:08:52.953" v="1728" actId="2696"/>
        <pc:sldMkLst>
          <pc:docMk/>
          <pc:sldMk cId="3916344022" sldId="555"/>
        </pc:sldMkLst>
      </pc:sldChg>
    </pc:docChg>
  </pc:docChgLst>
  <pc:docChgLst>
    <pc:chgData name="Edgington, Max" userId="6669e5e8-20f9-49c8-bff4-e03d4bd57462" providerId="ADAL" clId="{1BBCA71D-E741-48CC-A817-77972169B5CA}"/>
    <pc:docChg chg="undo custSel addSld delSld modSld sldOrd">
      <pc:chgData name="Edgington, Max" userId="6669e5e8-20f9-49c8-bff4-e03d4bd57462" providerId="ADAL" clId="{1BBCA71D-E741-48CC-A817-77972169B5CA}" dt="2024-09-09T15:31:02.142" v="1793" actId="20577"/>
      <pc:docMkLst>
        <pc:docMk/>
      </pc:docMkLst>
      <pc:sldChg chg="modSp mod">
        <pc:chgData name="Edgington, Max" userId="6669e5e8-20f9-49c8-bff4-e03d4bd57462" providerId="ADAL" clId="{1BBCA71D-E741-48CC-A817-77972169B5CA}" dt="2024-09-09T15:05:24.343" v="67" actId="20577"/>
        <pc:sldMkLst>
          <pc:docMk/>
          <pc:sldMk cId="2574144549" sldId="256"/>
        </pc:sldMkLst>
      </pc:sldChg>
      <pc:sldChg chg="modSp mod modCm">
        <pc:chgData name="Edgington, Max" userId="6669e5e8-20f9-49c8-bff4-e03d4bd57462" providerId="ADAL" clId="{1BBCA71D-E741-48CC-A817-77972169B5CA}" dt="2024-09-09T15:08:58.569" v="279"/>
        <pc:sldMkLst>
          <pc:docMk/>
          <pc:sldMk cId="445497019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dgington, Max" userId="6669e5e8-20f9-49c8-bff4-e03d4bd57462" providerId="ADAL" clId="{1BBCA71D-E741-48CC-A817-77972169B5CA}" dt="2024-09-09T15:08:58.569" v="279"/>
              <pc2:cmMkLst xmlns:pc2="http://schemas.microsoft.com/office/powerpoint/2019/9/main/command">
                <pc:docMk/>
                <pc:sldMk cId="445497019" sldId="257"/>
                <pc2:cmMk id="{5491DE2B-9005-44B1-BD6B-FF02D96FBF0F}"/>
              </pc2:cmMkLst>
            </pc226:cmChg>
          </p:ext>
        </pc:extLst>
      </pc:sldChg>
      <pc:sldChg chg="modSp mod ord">
        <pc:chgData name="Edgington, Max" userId="6669e5e8-20f9-49c8-bff4-e03d4bd57462" providerId="ADAL" clId="{1BBCA71D-E741-48CC-A817-77972169B5CA}" dt="2024-09-09T15:10:43.898" v="417" actId="12"/>
        <pc:sldMkLst>
          <pc:docMk/>
          <pc:sldMk cId="775220267" sldId="261"/>
        </pc:sldMkLst>
      </pc:sldChg>
      <pc:sldChg chg="del">
        <pc:chgData name="Edgington, Max" userId="6669e5e8-20f9-49c8-bff4-e03d4bd57462" providerId="ADAL" clId="{1BBCA71D-E741-48CC-A817-77972169B5CA}" dt="2024-09-09T15:11:33.554" v="437" actId="47"/>
        <pc:sldMkLst>
          <pc:docMk/>
          <pc:sldMk cId="3527526927" sldId="262"/>
        </pc:sldMkLst>
      </pc:sldChg>
      <pc:sldChg chg="del">
        <pc:chgData name="Edgington, Max" userId="6669e5e8-20f9-49c8-bff4-e03d4bd57462" providerId="ADAL" clId="{1BBCA71D-E741-48CC-A817-77972169B5CA}" dt="2024-09-09T15:11:31.576" v="435" actId="47"/>
        <pc:sldMkLst>
          <pc:docMk/>
          <pc:sldMk cId="2252194079" sldId="273"/>
        </pc:sldMkLst>
      </pc:sldChg>
      <pc:sldChg chg="modSp del mod">
        <pc:chgData name="Edgington, Max" userId="6669e5e8-20f9-49c8-bff4-e03d4bd57462" providerId="ADAL" clId="{1BBCA71D-E741-48CC-A817-77972169B5CA}" dt="2024-09-09T15:05:56.134" v="80" actId="2696"/>
        <pc:sldMkLst>
          <pc:docMk/>
          <pc:sldMk cId="3523203581" sldId="277"/>
        </pc:sldMkLst>
      </pc:sldChg>
      <pc:sldChg chg="del">
        <pc:chgData name="Edgington, Max" userId="6669e5e8-20f9-49c8-bff4-e03d4bd57462" providerId="ADAL" clId="{1BBCA71D-E741-48CC-A817-77972169B5CA}" dt="2024-09-09T15:11:23.120" v="423" actId="2696"/>
        <pc:sldMkLst>
          <pc:docMk/>
          <pc:sldMk cId="1398347688" sldId="278"/>
        </pc:sldMkLst>
      </pc:sldChg>
      <pc:sldChg chg="modSp mod ord">
        <pc:chgData name="Edgington, Max" userId="6669e5e8-20f9-49c8-bff4-e03d4bd57462" providerId="ADAL" clId="{1BBCA71D-E741-48CC-A817-77972169B5CA}" dt="2024-09-09T15:11:08.754" v="422"/>
        <pc:sldMkLst>
          <pc:docMk/>
          <pc:sldMk cId="3573776205" sldId="279"/>
        </pc:sldMkLst>
      </pc:sldChg>
      <pc:sldChg chg="del">
        <pc:chgData name="Edgington, Max" userId="6669e5e8-20f9-49c8-bff4-e03d4bd57462" providerId="ADAL" clId="{1BBCA71D-E741-48CC-A817-77972169B5CA}" dt="2024-09-09T15:11:32.461" v="436" actId="47"/>
        <pc:sldMkLst>
          <pc:docMk/>
          <pc:sldMk cId="1069582027" sldId="280"/>
        </pc:sldMkLst>
      </pc:sldChg>
      <pc:sldChg chg="del">
        <pc:chgData name="Edgington, Max" userId="6669e5e8-20f9-49c8-bff4-e03d4bd57462" providerId="ADAL" clId="{1BBCA71D-E741-48CC-A817-77972169B5CA}" dt="2024-09-09T15:11:31.024" v="434" actId="47"/>
        <pc:sldMkLst>
          <pc:docMk/>
          <pc:sldMk cId="519235935" sldId="281"/>
        </pc:sldMkLst>
      </pc:sldChg>
      <pc:sldChg chg="del">
        <pc:chgData name="Edgington, Max" userId="6669e5e8-20f9-49c8-bff4-e03d4bd57462" providerId="ADAL" clId="{1BBCA71D-E741-48CC-A817-77972169B5CA}" dt="2024-09-09T15:11:30.769" v="433" actId="47"/>
        <pc:sldMkLst>
          <pc:docMk/>
          <pc:sldMk cId="1607701885" sldId="282"/>
        </pc:sldMkLst>
      </pc:sldChg>
      <pc:sldChg chg="del">
        <pc:chgData name="Edgington, Max" userId="6669e5e8-20f9-49c8-bff4-e03d4bd57462" providerId="ADAL" clId="{1BBCA71D-E741-48CC-A817-77972169B5CA}" dt="2024-09-09T15:11:30.475" v="432" actId="47"/>
        <pc:sldMkLst>
          <pc:docMk/>
          <pc:sldMk cId="3541827219" sldId="284"/>
        </pc:sldMkLst>
      </pc:sldChg>
      <pc:sldChg chg="del">
        <pc:chgData name="Edgington, Max" userId="6669e5e8-20f9-49c8-bff4-e03d4bd57462" providerId="ADAL" clId="{1BBCA71D-E741-48CC-A817-77972169B5CA}" dt="2024-09-09T15:11:30.233" v="431" actId="47"/>
        <pc:sldMkLst>
          <pc:docMk/>
          <pc:sldMk cId="887917884" sldId="285"/>
        </pc:sldMkLst>
      </pc:sldChg>
      <pc:sldChg chg="del">
        <pc:chgData name="Edgington, Max" userId="6669e5e8-20f9-49c8-bff4-e03d4bd57462" providerId="ADAL" clId="{1BBCA71D-E741-48CC-A817-77972169B5CA}" dt="2024-09-09T15:11:29.852" v="430" actId="47"/>
        <pc:sldMkLst>
          <pc:docMk/>
          <pc:sldMk cId="2635096718" sldId="287"/>
        </pc:sldMkLst>
      </pc:sldChg>
      <pc:sldChg chg="del">
        <pc:chgData name="Edgington, Max" userId="6669e5e8-20f9-49c8-bff4-e03d4bd57462" providerId="ADAL" clId="{1BBCA71D-E741-48CC-A817-77972169B5CA}" dt="2024-09-09T15:11:29.288" v="429" actId="47"/>
        <pc:sldMkLst>
          <pc:docMk/>
          <pc:sldMk cId="2921855567" sldId="288"/>
        </pc:sldMkLst>
      </pc:sldChg>
      <pc:sldChg chg="del">
        <pc:chgData name="Edgington, Max" userId="6669e5e8-20f9-49c8-bff4-e03d4bd57462" providerId="ADAL" clId="{1BBCA71D-E741-48CC-A817-77972169B5CA}" dt="2024-09-09T15:11:28.836" v="428" actId="47"/>
        <pc:sldMkLst>
          <pc:docMk/>
          <pc:sldMk cId="2912151199" sldId="290"/>
        </pc:sldMkLst>
      </pc:sldChg>
      <pc:sldChg chg="del">
        <pc:chgData name="Edgington, Max" userId="6669e5e8-20f9-49c8-bff4-e03d4bd57462" providerId="ADAL" clId="{1BBCA71D-E741-48CC-A817-77972169B5CA}" dt="2024-09-09T15:11:28.414" v="427" actId="47"/>
        <pc:sldMkLst>
          <pc:docMk/>
          <pc:sldMk cId="846341775" sldId="291"/>
        </pc:sldMkLst>
      </pc:sldChg>
      <pc:sldChg chg="del">
        <pc:chgData name="Edgington, Max" userId="6669e5e8-20f9-49c8-bff4-e03d4bd57462" providerId="ADAL" clId="{1BBCA71D-E741-48CC-A817-77972169B5CA}" dt="2024-09-09T15:11:28.118" v="426" actId="47"/>
        <pc:sldMkLst>
          <pc:docMk/>
          <pc:sldMk cId="877435185" sldId="293"/>
        </pc:sldMkLst>
      </pc:sldChg>
      <pc:sldChg chg="del">
        <pc:chgData name="Edgington, Max" userId="6669e5e8-20f9-49c8-bff4-e03d4bd57462" providerId="ADAL" clId="{1BBCA71D-E741-48CC-A817-77972169B5CA}" dt="2024-09-09T15:11:27.665" v="425" actId="47"/>
        <pc:sldMkLst>
          <pc:docMk/>
          <pc:sldMk cId="4269101539" sldId="504"/>
        </pc:sldMkLst>
      </pc:sldChg>
      <pc:sldChg chg="del">
        <pc:chgData name="Edgington, Max" userId="6669e5e8-20f9-49c8-bff4-e03d4bd57462" providerId="ADAL" clId="{1BBCA71D-E741-48CC-A817-77972169B5CA}" dt="2024-09-09T15:11:26.845" v="424" actId="47"/>
        <pc:sldMkLst>
          <pc:docMk/>
          <pc:sldMk cId="2865948829" sldId="505"/>
        </pc:sldMkLst>
      </pc:sldChg>
      <pc:sldChg chg="modSp new mod ord">
        <pc:chgData name="Edgington, Max" userId="6669e5e8-20f9-49c8-bff4-e03d4bd57462" providerId="ADAL" clId="{1BBCA71D-E741-48CC-A817-77972169B5CA}" dt="2024-09-09T15:06:44.068" v="123" actId="20577"/>
        <pc:sldMkLst>
          <pc:docMk/>
          <pc:sldMk cId="1892931720" sldId="506"/>
        </pc:sldMkLst>
      </pc:sldChg>
      <pc:sldChg chg="modSp new mod">
        <pc:chgData name="Edgington, Max" userId="6669e5e8-20f9-49c8-bff4-e03d4bd57462" providerId="ADAL" clId="{1BBCA71D-E741-48CC-A817-77972169B5CA}" dt="2024-09-09T15:27:18.277" v="1513" actId="20577"/>
        <pc:sldMkLst>
          <pc:docMk/>
          <pc:sldMk cId="4143593484" sldId="507"/>
        </pc:sldMkLst>
      </pc:sldChg>
      <pc:sldChg chg="modSp add mod">
        <pc:chgData name="Edgington, Max" userId="6669e5e8-20f9-49c8-bff4-e03d4bd57462" providerId="ADAL" clId="{1BBCA71D-E741-48CC-A817-77972169B5CA}" dt="2024-09-09T15:08:08.451" v="272" actId="20577"/>
        <pc:sldMkLst>
          <pc:docMk/>
          <pc:sldMk cId="3078855516" sldId="508"/>
        </pc:sldMkLst>
      </pc:sldChg>
      <pc:sldChg chg="modSp add mod">
        <pc:chgData name="Edgington, Max" userId="6669e5e8-20f9-49c8-bff4-e03d4bd57462" providerId="ADAL" clId="{1BBCA71D-E741-48CC-A817-77972169B5CA}" dt="2024-09-09T15:07:29.081" v="170" actId="20577"/>
        <pc:sldMkLst>
          <pc:docMk/>
          <pc:sldMk cId="1569558448" sldId="509"/>
        </pc:sldMkLst>
      </pc:sldChg>
      <pc:sldChg chg="add">
        <pc:chgData name="Edgington, Max" userId="6669e5e8-20f9-49c8-bff4-e03d4bd57462" providerId="ADAL" clId="{1BBCA71D-E741-48CC-A817-77972169B5CA}" dt="2024-09-09T15:07:31.923" v="171" actId="2890"/>
        <pc:sldMkLst>
          <pc:docMk/>
          <pc:sldMk cId="3450665279" sldId="510"/>
        </pc:sldMkLst>
      </pc:sldChg>
      <pc:sldChg chg="modSp add mod ord">
        <pc:chgData name="Edgington, Max" userId="6669e5e8-20f9-49c8-bff4-e03d4bd57462" providerId="ADAL" clId="{1BBCA71D-E741-48CC-A817-77972169B5CA}" dt="2024-09-09T15:25:00.797" v="1093"/>
        <pc:sldMkLst>
          <pc:docMk/>
          <pc:sldMk cId="1264084356" sldId="511"/>
        </pc:sldMkLst>
      </pc:sldChg>
      <pc:sldChg chg="modSp add mod">
        <pc:chgData name="Edgington, Max" userId="6669e5e8-20f9-49c8-bff4-e03d4bd57462" providerId="ADAL" clId="{1BBCA71D-E741-48CC-A817-77972169B5CA}" dt="2024-09-09T15:28:16.495" v="1613" actId="20577"/>
        <pc:sldMkLst>
          <pc:docMk/>
          <pc:sldMk cId="3486899621" sldId="512"/>
        </pc:sldMkLst>
      </pc:sldChg>
      <pc:sldChg chg="modSp add mod">
        <pc:chgData name="Edgington, Max" userId="6669e5e8-20f9-49c8-bff4-e03d4bd57462" providerId="ADAL" clId="{1BBCA71D-E741-48CC-A817-77972169B5CA}" dt="2024-09-09T15:28:33.624" v="1615" actId="5793"/>
        <pc:sldMkLst>
          <pc:docMk/>
          <pc:sldMk cId="3383586566" sldId="513"/>
        </pc:sldMkLst>
      </pc:sldChg>
      <pc:sldChg chg="modSp add mod ord">
        <pc:chgData name="Edgington, Max" userId="6669e5e8-20f9-49c8-bff4-e03d4bd57462" providerId="ADAL" clId="{1BBCA71D-E741-48CC-A817-77972169B5CA}" dt="2024-09-09T15:29:04.720" v="1618"/>
        <pc:sldMkLst>
          <pc:docMk/>
          <pc:sldMk cId="648339355" sldId="514"/>
        </pc:sldMkLst>
      </pc:sldChg>
      <pc:sldChg chg="addSp delSp modSp add mod">
        <pc:chgData name="Edgington, Max" userId="6669e5e8-20f9-49c8-bff4-e03d4bd57462" providerId="ADAL" clId="{1BBCA71D-E741-48CC-A817-77972169B5CA}" dt="2024-09-09T15:12:20.126" v="513"/>
        <pc:sldMkLst>
          <pc:docMk/>
          <pc:sldMk cId="2185132009" sldId="515"/>
        </pc:sldMkLst>
      </pc:sldChg>
      <pc:sldChg chg="addSp delSp modSp add mod">
        <pc:chgData name="Edgington, Max" userId="6669e5e8-20f9-49c8-bff4-e03d4bd57462" providerId="ADAL" clId="{1BBCA71D-E741-48CC-A817-77972169B5CA}" dt="2024-09-09T15:30:13.021" v="1703" actId="313"/>
        <pc:sldMkLst>
          <pc:docMk/>
          <pc:sldMk cId="4110705222" sldId="516"/>
        </pc:sldMkLst>
      </pc:sldChg>
      <pc:sldChg chg="addSp delSp modSp add mod">
        <pc:chgData name="Edgington, Max" userId="6669e5e8-20f9-49c8-bff4-e03d4bd57462" providerId="ADAL" clId="{1BBCA71D-E741-48CC-A817-77972169B5CA}" dt="2024-09-09T15:30:39.020" v="1752" actId="20577"/>
        <pc:sldMkLst>
          <pc:docMk/>
          <pc:sldMk cId="2216532525" sldId="517"/>
        </pc:sldMkLst>
      </pc:sldChg>
      <pc:sldChg chg="modSp add mod">
        <pc:chgData name="Edgington, Max" userId="6669e5e8-20f9-49c8-bff4-e03d4bd57462" providerId="ADAL" clId="{1BBCA71D-E741-48CC-A817-77972169B5CA}" dt="2024-09-09T15:13:55.816" v="582"/>
        <pc:sldMkLst>
          <pc:docMk/>
          <pc:sldMk cId="3659251072" sldId="518"/>
        </pc:sldMkLst>
      </pc:sldChg>
      <pc:sldChg chg="modSp add mod ord">
        <pc:chgData name="Edgington, Max" userId="6669e5e8-20f9-49c8-bff4-e03d4bd57462" providerId="ADAL" clId="{1BBCA71D-E741-48CC-A817-77972169B5CA}" dt="2024-09-09T15:15:05.527" v="626" actId="12"/>
        <pc:sldMkLst>
          <pc:docMk/>
          <pc:sldMk cId="2412875045" sldId="519"/>
        </pc:sldMkLst>
      </pc:sldChg>
      <pc:sldChg chg="add del">
        <pc:chgData name="Edgington, Max" userId="6669e5e8-20f9-49c8-bff4-e03d4bd57462" providerId="ADAL" clId="{1BBCA71D-E741-48CC-A817-77972169B5CA}" dt="2024-09-09T15:15:20.497" v="628" actId="2890"/>
        <pc:sldMkLst>
          <pc:docMk/>
          <pc:sldMk cId="2732531364" sldId="520"/>
        </pc:sldMkLst>
      </pc:sldChg>
      <pc:sldChg chg="modSp add mod ord">
        <pc:chgData name="Edgington, Max" userId="6669e5e8-20f9-49c8-bff4-e03d4bd57462" providerId="ADAL" clId="{1BBCA71D-E741-48CC-A817-77972169B5CA}" dt="2024-09-09T15:31:02.142" v="1793" actId="20577"/>
        <pc:sldMkLst>
          <pc:docMk/>
          <pc:sldMk cId="3183051202" sldId="520"/>
        </pc:sldMkLst>
      </pc:sldChg>
      <pc:sldChg chg="add del">
        <pc:chgData name="Edgington, Max" userId="6669e5e8-20f9-49c8-bff4-e03d4bd57462" providerId="ADAL" clId="{1BBCA71D-E741-48CC-A817-77972169B5CA}" dt="2024-09-09T15:15:26.134" v="630" actId="2890"/>
        <pc:sldMkLst>
          <pc:docMk/>
          <pc:sldMk cId="4235416717" sldId="520"/>
        </pc:sldMkLst>
      </pc:sldChg>
      <pc:sldChg chg="modSp add del mod">
        <pc:chgData name="Edgington, Max" userId="6669e5e8-20f9-49c8-bff4-e03d4bd57462" providerId="ADAL" clId="{1BBCA71D-E741-48CC-A817-77972169B5CA}" dt="2024-09-09T15:16:31.741" v="693" actId="2696"/>
        <pc:sldMkLst>
          <pc:docMk/>
          <pc:sldMk cId="178472638" sldId="521"/>
        </pc:sldMkLst>
      </pc:sldChg>
      <pc:sldChg chg="modSp add mod ord">
        <pc:chgData name="Edgington, Max" userId="6669e5e8-20f9-49c8-bff4-e03d4bd57462" providerId="ADAL" clId="{1BBCA71D-E741-48CC-A817-77972169B5CA}" dt="2024-09-09T15:16:57.328" v="701"/>
        <pc:sldMkLst>
          <pc:docMk/>
          <pc:sldMk cId="2445069690" sldId="521"/>
        </pc:sldMkLst>
      </pc:sldChg>
      <pc:sldChg chg="modSp add mod ord">
        <pc:chgData name="Edgington, Max" userId="6669e5e8-20f9-49c8-bff4-e03d4bd57462" providerId="ADAL" clId="{1BBCA71D-E741-48CC-A817-77972169B5CA}" dt="2024-09-09T15:19:04.251" v="914" actId="20577"/>
        <pc:sldMkLst>
          <pc:docMk/>
          <pc:sldMk cId="1794675683" sldId="522"/>
        </pc:sldMkLst>
      </pc:sldChg>
      <pc:sldChg chg="modSp add mod">
        <pc:chgData name="Edgington, Max" userId="6669e5e8-20f9-49c8-bff4-e03d4bd57462" providerId="ADAL" clId="{1BBCA71D-E741-48CC-A817-77972169B5CA}" dt="2024-09-09T15:18:07.030" v="825" actId="20577"/>
        <pc:sldMkLst>
          <pc:docMk/>
          <pc:sldMk cId="2410382526" sldId="523"/>
        </pc:sldMkLst>
      </pc:sldChg>
      <pc:sldChg chg="modSp add mod">
        <pc:chgData name="Edgington, Max" userId="6669e5e8-20f9-49c8-bff4-e03d4bd57462" providerId="ADAL" clId="{1BBCA71D-E741-48CC-A817-77972169B5CA}" dt="2024-09-09T15:17:52.552" v="793" actId="20577"/>
        <pc:sldMkLst>
          <pc:docMk/>
          <pc:sldMk cId="3264526380" sldId="524"/>
        </pc:sldMkLst>
      </pc:sldChg>
      <pc:sldChg chg="modSp add mod">
        <pc:chgData name="Edgington, Max" userId="6669e5e8-20f9-49c8-bff4-e03d4bd57462" providerId="ADAL" clId="{1BBCA71D-E741-48CC-A817-77972169B5CA}" dt="2024-09-09T15:17:37.271" v="770" actId="20577"/>
        <pc:sldMkLst>
          <pc:docMk/>
          <pc:sldMk cId="1552537093" sldId="525"/>
        </pc:sldMkLst>
      </pc:sldChg>
      <pc:sldChg chg="modSp add mod">
        <pc:chgData name="Edgington, Max" userId="6669e5e8-20f9-49c8-bff4-e03d4bd57462" providerId="ADAL" clId="{1BBCA71D-E741-48CC-A817-77972169B5CA}" dt="2024-09-09T15:17:17.446" v="723" actId="20577"/>
        <pc:sldMkLst>
          <pc:docMk/>
          <pc:sldMk cId="165631756" sldId="526"/>
        </pc:sldMkLst>
      </pc:sldChg>
      <pc:sldChg chg="modSp add mod">
        <pc:chgData name="Edgington, Max" userId="6669e5e8-20f9-49c8-bff4-e03d4bd57462" providerId="ADAL" clId="{1BBCA71D-E741-48CC-A817-77972169B5CA}" dt="2024-09-09T15:18:56.762" v="889" actId="20577"/>
        <pc:sldMkLst>
          <pc:docMk/>
          <pc:sldMk cId="3499827761" sldId="527"/>
        </pc:sldMkLst>
      </pc:sldChg>
      <pc:sldChg chg="modSp add mod">
        <pc:chgData name="Edgington, Max" userId="6669e5e8-20f9-49c8-bff4-e03d4bd57462" providerId="ADAL" clId="{1BBCA71D-E741-48CC-A817-77972169B5CA}" dt="2024-09-09T15:21:25.048" v="1080" actId="20577"/>
        <pc:sldMkLst>
          <pc:docMk/>
          <pc:sldMk cId="1136328550" sldId="528"/>
        </pc:sldMkLst>
      </pc:sldChg>
      <pc:sldChg chg="modSp add mod">
        <pc:chgData name="Edgington, Max" userId="6669e5e8-20f9-49c8-bff4-e03d4bd57462" providerId="ADAL" clId="{1BBCA71D-E741-48CC-A817-77972169B5CA}" dt="2024-09-09T15:19:27.827" v="945" actId="20577"/>
        <pc:sldMkLst>
          <pc:docMk/>
          <pc:sldMk cId="3144746503" sldId="529"/>
        </pc:sldMkLst>
      </pc:sldChg>
      <pc:sldChg chg="modSp add mod">
        <pc:chgData name="Edgington, Max" userId="6669e5e8-20f9-49c8-bff4-e03d4bd57462" providerId="ADAL" clId="{1BBCA71D-E741-48CC-A817-77972169B5CA}" dt="2024-09-09T15:19:12.890" v="926" actId="20577"/>
        <pc:sldMkLst>
          <pc:docMk/>
          <pc:sldMk cId="1273839555" sldId="530"/>
        </pc:sldMkLst>
      </pc:sldChg>
      <pc:sldChg chg="modSp add mod">
        <pc:chgData name="Edgington, Max" userId="6669e5e8-20f9-49c8-bff4-e03d4bd57462" providerId="ADAL" clId="{1BBCA71D-E741-48CC-A817-77972169B5CA}" dt="2024-09-09T15:19:56.100" v="983" actId="20577"/>
        <pc:sldMkLst>
          <pc:docMk/>
          <pc:sldMk cId="752465942" sldId="531"/>
        </pc:sldMkLst>
      </pc:sldChg>
      <pc:sldChg chg="modSp add mod ord">
        <pc:chgData name="Edgington, Max" userId="6669e5e8-20f9-49c8-bff4-e03d4bd57462" providerId="ADAL" clId="{1BBCA71D-E741-48CC-A817-77972169B5CA}" dt="2024-09-09T15:20:52.330" v="1013" actId="20577"/>
        <pc:sldMkLst>
          <pc:docMk/>
          <pc:sldMk cId="1277891638" sldId="532"/>
        </pc:sldMkLst>
      </pc:sldChg>
      <pc:sldChg chg="add ord">
        <pc:chgData name="Edgington, Max" userId="6669e5e8-20f9-49c8-bff4-e03d4bd57462" providerId="ADAL" clId="{1BBCA71D-E741-48CC-A817-77972169B5CA}" dt="2024-09-09T15:21:03.418" v="1016"/>
        <pc:sldMkLst>
          <pc:docMk/>
          <pc:sldMk cId="1879576432" sldId="533"/>
        </pc:sldMkLst>
      </pc:sldChg>
      <pc:sldChg chg="modSp add mod">
        <pc:chgData name="Edgington, Max" userId="6669e5e8-20f9-49c8-bff4-e03d4bd57462" providerId="ADAL" clId="{1BBCA71D-E741-48CC-A817-77972169B5CA}" dt="2024-09-09T15:21:48.376" v="1092" actId="20577"/>
        <pc:sldMkLst>
          <pc:docMk/>
          <pc:sldMk cId="742913150" sldId="534"/>
        </pc:sldMkLst>
      </pc:sldChg>
    </pc:docChg>
  </pc:docChgLst>
  <pc:docChgLst>
    <pc:chgData name="Edgington, Max" userId="6669e5e8-20f9-49c8-bff4-e03d4bd57462" providerId="ADAL" clId="{7DD0B713-C200-4B8D-BE43-5D996633DD50}"/>
    <pc:docChg chg="custSel delSld modSld">
      <pc:chgData name="Edgington, Max" userId="6669e5e8-20f9-49c8-bff4-e03d4bd57462" providerId="ADAL" clId="{7DD0B713-C200-4B8D-BE43-5D996633DD50}" dt="2024-09-09T14:57:52.928" v="62" actId="20577"/>
      <pc:docMkLst>
        <pc:docMk/>
      </pc:docMkLst>
      <pc:sldChg chg="modSp mod">
        <pc:chgData name="Edgington, Max" userId="6669e5e8-20f9-49c8-bff4-e03d4bd57462" providerId="ADAL" clId="{7DD0B713-C200-4B8D-BE43-5D996633DD50}" dt="2024-09-09T14:57:52.928" v="62" actId="20577"/>
        <pc:sldMkLst>
          <pc:docMk/>
          <pc:sldMk cId="2574144549" sldId="256"/>
        </pc:sldMkLst>
      </pc:sldChg>
      <pc:sldChg chg="modSp mod modCm">
        <pc:chgData name="Edgington, Max" userId="6669e5e8-20f9-49c8-bff4-e03d4bd57462" providerId="ADAL" clId="{7DD0B713-C200-4B8D-BE43-5D996633DD50}" dt="2024-09-09T14:55:45.077" v="17" actId="20577"/>
        <pc:sldMkLst>
          <pc:docMk/>
          <pc:sldMk cId="445497019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dgington, Max" userId="6669e5e8-20f9-49c8-bff4-e03d4bd57462" providerId="ADAL" clId="{7DD0B713-C200-4B8D-BE43-5D996633DD50}" dt="2024-09-09T14:55:45.077" v="17" actId="20577"/>
              <pc2:cmMkLst xmlns:pc2="http://schemas.microsoft.com/office/powerpoint/2019/9/main/command">
                <pc:docMk/>
                <pc:sldMk cId="445497019" sldId="257"/>
                <pc2:cmMk id="{5491DE2B-9005-44B1-BD6B-FF02D96FBF0F}"/>
              </pc2:cmMkLst>
            </pc226:cmChg>
          </p:ext>
        </pc:extLst>
      </pc:sldChg>
      <pc:sldChg chg="del">
        <pc:chgData name="Edgington, Max" userId="6669e5e8-20f9-49c8-bff4-e03d4bd57462" providerId="ADAL" clId="{7DD0B713-C200-4B8D-BE43-5D996633DD50}" dt="2024-09-09T14:54:39.770" v="2" actId="2696"/>
        <pc:sldMkLst>
          <pc:docMk/>
          <pc:sldMk cId="2339798364" sldId="258"/>
        </pc:sldMkLst>
      </pc:sldChg>
      <pc:sldChg chg="del">
        <pc:chgData name="Edgington, Max" userId="6669e5e8-20f9-49c8-bff4-e03d4bd57462" providerId="ADAL" clId="{7DD0B713-C200-4B8D-BE43-5D996633DD50}" dt="2024-09-09T14:54:44.130" v="3" actId="2696"/>
        <pc:sldMkLst>
          <pc:docMk/>
          <pc:sldMk cId="2902255728" sldId="259"/>
        </pc:sldMkLst>
      </pc:sldChg>
      <pc:sldChg chg="del">
        <pc:chgData name="Edgington, Max" userId="6669e5e8-20f9-49c8-bff4-e03d4bd57462" providerId="ADAL" clId="{7DD0B713-C200-4B8D-BE43-5D996633DD50}" dt="2024-09-09T14:54:47.719" v="4" actId="2696"/>
        <pc:sldMkLst>
          <pc:docMk/>
          <pc:sldMk cId="4225121104" sldId="260"/>
        </pc:sldMkLst>
      </pc:sldChg>
      <pc:sldChg chg="modSp mod">
        <pc:chgData name="Edgington, Max" userId="6669e5e8-20f9-49c8-bff4-e03d4bd57462" providerId="ADAL" clId="{7DD0B713-C200-4B8D-BE43-5D996633DD50}" dt="2024-09-09T14:55:58.399" v="21" actId="20577"/>
        <pc:sldMkLst>
          <pc:docMk/>
          <pc:sldMk cId="775220267" sldId="261"/>
        </pc:sldMkLst>
      </pc:sldChg>
      <pc:sldChg chg="modSp mod modCm">
        <pc:chgData name="Edgington, Max" userId="6669e5e8-20f9-49c8-bff4-e03d4bd57462" providerId="ADAL" clId="{7DD0B713-C200-4B8D-BE43-5D996633DD50}" dt="2024-09-09T14:56:10.048" v="25" actId="20577"/>
        <pc:sldMkLst>
          <pc:docMk/>
          <pc:sldMk cId="3527526927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dgington, Max" userId="6669e5e8-20f9-49c8-bff4-e03d4bd57462" providerId="ADAL" clId="{7DD0B713-C200-4B8D-BE43-5D996633DD50}" dt="2024-09-09T14:56:10.048" v="25" actId="20577"/>
              <pc2:cmMkLst xmlns:pc2="http://schemas.microsoft.com/office/powerpoint/2019/9/main/command">
                <pc:docMk/>
                <pc:sldMk cId="3527526927" sldId="262"/>
                <pc2:cmMk id="{BFA8D7C1-4336-484C-B056-BDDD91F29B42}"/>
              </pc2:cmMkLst>
            </pc226:cmChg>
          </p:ext>
        </pc:extLst>
      </pc:sldChg>
      <pc:sldChg chg="del">
        <pc:chgData name="Edgington, Max" userId="6669e5e8-20f9-49c8-bff4-e03d4bd57462" providerId="ADAL" clId="{7DD0B713-C200-4B8D-BE43-5D996633DD50}" dt="2024-09-09T14:54:30.323" v="0" actId="2696"/>
        <pc:sldMkLst>
          <pc:docMk/>
          <pc:sldMk cId="2916988311" sldId="270"/>
        </pc:sldMkLst>
      </pc:sldChg>
      <pc:sldChg chg="modSp mod">
        <pc:chgData name="Edgington, Max" userId="6669e5e8-20f9-49c8-bff4-e03d4bd57462" providerId="ADAL" clId="{7DD0B713-C200-4B8D-BE43-5D996633DD50}" dt="2024-09-09T14:56:23.668" v="29" actId="20577"/>
        <pc:sldMkLst>
          <pc:docMk/>
          <pc:sldMk cId="2252194079" sldId="273"/>
        </pc:sldMkLst>
      </pc:sldChg>
      <pc:sldChg chg="del">
        <pc:chgData name="Edgington, Max" userId="6669e5e8-20f9-49c8-bff4-e03d4bd57462" providerId="ADAL" clId="{7DD0B713-C200-4B8D-BE43-5D996633DD50}" dt="2024-09-09T14:54:51.716" v="5" actId="2696"/>
        <pc:sldMkLst>
          <pc:docMk/>
          <pc:sldMk cId="2023206329" sldId="274"/>
        </pc:sldMkLst>
      </pc:sldChg>
      <pc:sldChg chg="delSp modSp mod">
        <pc:chgData name="Edgington, Max" userId="6669e5e8-20f9-49c8-bff4-e03d4bd57462" providerId="ADAL" clId="{7DD0B713-C200-4B8D-BE43-5D996633DD50}" dt="2024-09-09T14:55:32.086" v="14" actId="478"/>
        <pc:sldMkLst>
          <pc:docMk/>
          <pc:sldMk cId="3523203581" sldId="277"/>
        </pc:sldMkLst>
      </pc:sldChg>
      <pc:sldChg chg="delSp modSp mod modCm">
        <pc:chgData name="Edgington, Max" userId="6669e5e8-20f9-49c8-bff4-e03d4bd57462" providerId="ADAL" clId="{7DD0B713-C200-4B8D-BE43-5D996633DD50}" dt="2024-09-09T14:56:38.328" v="34" actId="478"/>
        <pc:sldMkLst>
          <pc:docMk/>
          <pc:sldMk cId="1398347688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dgington, Max" userId="6669e5e8-20f9-49c8-bff4-e03d4bd57462" providerId="ADAL" clId="{7DD0B713-C200-4B8D-BE43-5D996633DD50}" dt="2024-09-09T14:55:52.706" v="19" actId="20577"/>
              <pc2:cmMkLst xmlns:pc2="http://schemas.microsoft.com/office/powerpoint/2019/9/main/command">
                <pc:docMk/>
                <pc:sldMk cId="1398347688" sldId="278"/>
                <pc2:cmMk id="{A0220F8E-2FC7-4254-84DC-8B7484022122}"/>
              </pc2:cmMkLst>
            </pc226:cmChg>
            <pc226:cmChg xmlns:pc226="http://schemas.microsoft.com/office/powerpoint/2022/06/main/command" chg="mod">
              <pc226:chgData name="Edgington, Max" userId="6669e5e8-20f9-49c8-bff4-e03d4bd57462" providerId="ADAL" clId="{7DD0B713-C200-4B8D-BE43-5D996633DD50}" dt="2024-09-09T14:55:52.706" v="19" actId="20577"/>
              <pc2:cmMkLst xmlns:pc2="http://schemas.microsoft.com/office/powerpoint/2019/9/main/command">
                <pc:docMk/>
                <pc:sldMk cId="1398347688" sldId="278"/>
                <pc2:cmMk id="{210EBF99-6ADF-4898-B915-0D97E267193A}"/>
              </pc2:cmMkLst>
            </pc226:cmChg>
            <pc226:cmChg xmlns:pc226="http://schemas.microsoft.com/office/powerpoint/2022/06/main/command" chg="mod">
              <pc226:chgData name="Edgington, Max" userId="6669e5e8-20f9-49c8-bff4-e03d4bd57462" providerId="ADAL" clId="{7DD0B713-C200-4B8D-BE43-5D996633DD50}" dt="2024-09-09T14:55:52.706" v="19" actId="20577"/>
              <pc2:cmMkLst xmlns:pc2="http://schemas.microsoft.com/office/powerpoint/2019/9/main/command">
                <pc:docMk/>
                <pc:sldMk cId="1398347688" sldId="278"/>
                <pc2:cmMk id="{998C24FC-392F-4121-82B3-DAB4FB6266E5}"/>
              </pc2:cmMkLst>
            </pc226:cmChg>
          </p:ext>
        </pc:extLst>
      </pc:sldChg>
      <pc:sldChg chg="delSp modSp mod">
        <pc:chgData name="Edgington, Max" userId="6669e5e8-20f9-49c8-bff4-e03d4bd57462" providerId="ADAL" clId="{7DD0B713-C200-4B8D-BE43-5D996633DD50}" dt="2024-09-09T14:56:34.311" v="33" actId="478"/>
        <pc:sldMkLst>
          <pc:docMk/>
          <pc:sldMk cId="3573776205" sldId="279"/>
        </pc:sldMkLst>
      </pc:sldChg>
      <pc:sldChg chg="delSp modSp mod modCm">
        <pc:chgData name="Edgington, Max" userId="6669e5e8-20f9-49c8-bff4-e03d4bd57462" providerId="ADAL" clId="{7DD0B713-C200-4B8D-BE43-5D996633DD50}" dt="2024-09-09T14:56:32.137" v="32" actId="478"/>
        <pc:sldMkLst>
          <pc:docMk/>
          <pc:sldMk cId="1069582027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dgington, Max" userId="6669e5e8-20f9-49c8-bff4-e03d4bd57462" providerId="ADAL" clId="{7DD0B713-C200-4B8D-BE43-5D996633DD50}" dt="2024-09-09T14:56:18.416" v="27" actId="20577"/>
              <pc2:cmMkLst xmlns:pc2="http://schemas.microsoft.com/office/powerpoint/2019/9/main/command">
                <pc:docMk/>
                <pc:sldMk cId="1069582027" sldId="280"/>
                <pc2:cmMk id="{538F2625-841F-4458-8FC6-F64C0314D22D}"/>
              </pc2:cmMkLst>
            </pc226:cmChg>
            <pc226:cmChg xmlns:pc226="http://schemas.microsoft.com/office/powerpoint/2022/06/main/command" chg="mod">
              <pc226:chgData name="Edgington, Max" userId="6669e5e8-20f9-49c8-bff4-e03d4bd57462" providerId="ADAL" clId="{7DD0B713-C200-4B8D-BE43-5D996633DD50}" dt="2024-09-09T14:56:18.416" v="27" actId="20577"/>
              <pc2:cmMkLst xmlns:pc2="http://schemas.microsoft.com/office/powerpoint/2019/9/main/command">
                <pc:docMk/>
                <pc:sldMk cId="1069582027" sldId="280"/>
                <pc2:cmMk id="{381F105A-1FF0-47C4-8E4F-536377E99C8F}"/>
              </pc2:cmMkLst>
            </pc226:cmChg>
          </p:ext>
        </pc:extLst>
      </pc:sldChg>
      <pc:sldChg chg="delSp modSp mod modCm">
        <pc:chgData name="Edgington, Max" userId="6669e5e8-20f9-49c8-bff4-e03d4bd57462" providerId="ADAL" clId="{7DD0B713-C200-4B8D-BE43-5D996633DD50}" dt="2024-09-09T14:56:42.062" v="35" actId="478"/>
        <pc:sldMkLst>
          <pc:docMk/>
          <pc:sldMk cId="519235935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dgington, Max" userId="6669e5e8-20f9-49c8-bff4-e03d4bd57462" providerId="ADAL" clId="{7DD0B713-C200-4B8D-BE43-5D996633DD50}" dt="2024-09-09T14:56:28.856" v="31" actId="20577"/>
              <pc2:cmMkLst xmlns:pc2="http://schemas.microsoft.com/office/powerpoint/2019/9/main/command">
                <pc:docMk/>
                <pc:sldMk cId="519235935" sldId="281"/>
                <pc2:cmMk id="{5D6C715C-4786-490A-957B-2486142CBAF9}"/>
              </pc2:cmMkLst>
            </pc226:cmChg>
            <pc226:cmChg xmlns:pc226="http://schemas.microsoft.com/office/powerpoint/2022/06/main/command" chg="mod">
              <pc226:chgData name="Edgington, Max" userId="6669e5e8-20f9-49c8-bff4-e03d4bd57462" providerId="ADAL" clId="{7DD0B713-C200-4B8D-BE43-5D996633DD50}" dt="2024-09-09T14:56:28.856" v="31" actId="20577"/>
              <pc2:cmMkLst xmlns:pc2="http://schemas.microsoft.com/office/powerpoint/2019/9/main/command">
                <pc:docMk/>
                <pc:sldMk cId="519235935" sldId="281"/>
                <pc2:cmMk id="{54F94CB2-39E2-4072-893F-16B7069B3E94}"/>
              </pc2:cmMkLst>
            </pc226:cmChg>
          </p:ext>
        </pc:extLst>
      </pc:sldChg>
      <pc:sldChg chg="modSp mod">
        <pc:chgData name="Edgington, Max" userId="6669e5e8-20f9-49c8-bff4-e03d4bd57462" providerId="ADAL" clId="{7DD0B713-C200-4B8D-BE43-5D996633DD50}" dt="2024-09-09T14:56:47.128" v="37" actId="20577"/>
        <pc:sldMkLst>
          <pc:docMk/>
          <pc:sldMk cId="1607701885" sldId="282"/>
        </pc:sldMkLst>
      </pc:sldChg>
      <pc:sldChg chg="del">
        <pc:chgData name="Edgington, Max" userId="6669e5e8-20f9-49c8-bff4-e03d4bd57462" providerId="ADAL" clId="{7DD0B713-C200-4B8D-BE43-5D996633DD50}" dt="2024-09-09T14:54:55.914" v="6" actId="2696"/>
        <pc:sldMkLst>
          <pc:docMk/>
          <pc:sldMk cId="2116942835" sldId="283"/>
        </pc:sldMkLst>
      </pc:sldChg>
      <pc:sldChg chg="delSp modSp mod">
        <pc:chgData name="Edgington, Max" userId="6669e5e8-20f9-49c8-bff4-e03d4bd57462" providerId="ADAL" clId="{7DD0B713-C200-4B8D-BE43-5D996633DD50}" dt="2024-09-09T14:56:53.146" v="40" actId="478"/>
        <pc:sldMkLst>
          <pc:docMk/>
          <pc:sldMk cId="3541827219" sldId="284"/>
        </pc:sldMkLst>
      </pc:sldChg>
      <pc:sldChg chg="modSp mod">
        <pc:chgData name="Edgington, Max" userId="6669e5e8-20f9-49c8-bff4-e03d4bd57462" providerId="ADAL" clId="{7DD0B713-C200-4B8D-BE43-5D996633DD50}" dt="2024-09-09T14:56:58.686" v="42" actId="20577"/>
        <pc:sldMkLst>
          <pc:docMk/>
          <pc:sldMk cId="887917884" sldId="285"/>
        </pc:sldMkLst>
      </pc:sldChg>
      <pc:sldChg chg="del">
        <pc:chgData name="Edgington, Max" userId="6669e5e8-20f9-49c8-bff4-e03d4bd57462" providerId="ADAL" clId="{7DD0B713-C200-4B8D-BE43-5D996633DD50}" dt="2024-09-09T14:54:59.828" v="7" actId="2696"/>
        <pc:sldMkLst>
          <pc:docMk/>
          <pc:sldMk cId="782520918" sldId="286"/>
        </pc:sldMkLst>
      </pc:sldChg>
      <pc:sldChg chg="delSp modSp mod modCm">
        <pc:chgData name="Edgington, Max" userId="6669e5e8-20f9-49c8-bff4-e03d4bd57462" providerId="ADAL" clId="{7DD0B713-C200-4B8D-BE43-5D996633DD50}" dt="2024-09-09T14:57:04.587" v="45" actId="478"/>
        <pc:sldMkLst>
          <pc:docMk/>
          <pc:sldMk cId="2635096718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dgington, Max" userId="6669e5e8-20f9-49c8-bff4-e03d4bd57462" providerId="ADAL" clId="{7DD0B713-C200-4B8D-BE43-5D996633DD50}" dt="2024-09-09T14:57:03.946" v="44" actId="20577"/>
              <pc2:cmMkLst xmlns:pc2="http://schemas.microsoft.com/office/powerpoint/2019/9/main/command">
                <pc:docMk/>
                <pc:sldMk cId="2635096718" sldId="287"/>
                <pc2:cmMk id="{A1A218CF-E1C9-4120-9B7F-AF9700C09BD3}"/>
              </pc2:cmMkLst>
            </pc226:cmChg>
          </p:ext>
        </pc:extLst>
      </pc:sldChg>
      <pc:sldChg chg="modSp mod">
        <pc:chgData name="Edgington, Max" userId="6669e5e8-20f9-49c8-bff4-e03d4bd57462" providerId="ADAL" clId="{7DD0B713-C200-4B8D-BE43-5D996633DD50}" dt="2024-09-09T14:57:09.273" v="47" actId="20577"/>
        <pc:sldMkLst>
          <pc:docMk/>
          <pc:sldMk cId="2921855567" sldId="288"/>
        </pc:sldMkLst>
      </pc:sldChg>
      <pc:sldChg chg="del">
        <pc:chgData name="Edgington, Max" userId="6669e5e8-20f9-49c8-bff4-e03d4bd57462" providerId="ADAL" clId="{7DD0B713-C200-4B8D-BE43-5D996633DD50}" dt="2024-09-09T14:55:03.624" v="8" actId="2696"/>
        <pc:sldMkLst>
          <pc:docMk/>
          <pc:sldMk cId="4278357393" sldId="289"/>
        </pc:sldMkLst>
      </pc:sldChg>
      <pc:sldChg chg="delSp modSp mod">
        <pc:chgData name="Edgington, Max" userId="6669e5e8-20f9-49c8-bff4-e03d4bd57462" providerId="ADAL" clId="{7DD0B713-C200-4B8D-BE43-5D996633DD50}" dt="2024-09-09T14:57:17.120" v="50" actId="20577"/>
        <pc:sldMkLst>
          <pc:docMk/>
          <pc:sldMk cId="2912151199" sldId="290"/>
        </pc:sldMkLst>
      </pc:sldChg>
      <pc:sldChg chg="modSp mod modCm">
        <pc:chgData name="Edgington, Max" userId="6669e5e8-20f9-49c8-bff4-e03d4bd57462" providerId="ADAL" clId="{7DD0B713-C200-4B8D-BE43-5D996633DD50}" dt="2024-09-09T14:57:24.360" v="53" actId="20577"/>
        <pc:sldMkLst>
          <pc:docMk/>
          <pc:sldMk cId="846341775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dgington, Max" userId="6669e5e8-20f9-49c8-bff4-e03d4bd57462" providerId="ADAL" clId="{7DD0B713-C200-4B8D-BE43-5D996633DD50}" dt="2024-09-09T14:57:24.360" v="53" actId="20577"/>
              <pc2:cmMkLst xmlns:pc2="http://schemas.microsoft.com/office/powerpoint/2019/9/main/command">
                <pc:docMk/>
                <pc:sldMk cId="846341775" sldId="291"/>
                <pc2:cmMk id="{932B83C1-CED7-4E13-9567-83F24CEFC695}"/>
              </pc2:cmMkLst>
            </pc226:cmChg>
          </p:ext>
        </pc:extLst>
      </pc:sldChg>
      <pc:sldChg chg="del">
        <pc:chgData name="Edgington, Max" userId="6669e5e8-20f9-49c8-bff4-e03d4bd57462" providerId="ADAL" clId="{7DD0B713-C200-4B8D-BE43-5D996633DD50}" dt="2024-09-09T14:55:09.418" v="9" actId="2696"/>
        <pc:sldMkLst>
          <pc:docMk/>
          <pc:sldMk cId="65354372" sldId="292"/>
        </pc:sldMkLst>
      </pc:sldChg>
      <pc:sldChg chg="delSp modSp mod">
        <pc:chgData name="Edgington, Max" userId="6669e5e8-20f9-49c8-bff4-e03d4bd57462" providerId="ADAL" clId="{7DD0B713-C200-4B8D-BE43-5D996633DD50}" dt="2024-09-09T14:57:36.411" v="56" actId="478"/>
        <pc:sldMkLst>
          <pc:docMk/>
          <pc:sldMk cId="877435185" sldId="293"/>
        </pc:sldMkLst>
      </pc:sldChg>
      <pc:sldChg chg="del">
        <pc:chgData name="Edgington, Max" userId="6669e5e8-20f9-49c8-bff4-e03d4bd57462" providerId="ADAL" clId="{7DD0B713-C200-4B8D-BE43-5D996633DD50}" dt="2024-09-09T14:54:35.226" v="1" actId="2696"/>
        <pc:sldMkLst>
          <pc:docMk/>
          <pc:sldMk cId="2932582335" sldId="503"/>
        </pc:sldMkLst>
      </pc:sldChg>
      <pc:sldChg chg="modSp mod">
        <pc:chgData name="Edgington, Max" userId="6669e5e8-20f9-49c8-bff4-e03d4bd57462" providerId="ADAL" clId="{7DD0B713-C200-4B8D-BE43-5D996633DD50}" dt="2024-09-09T14:57:40.903" v="58" actId="20577"/>
        <pc:sldMkLst>
          <pc:docMk/>
          <pc:sldMk cId="4269101539" sldId="504"/>
        </pc:sldMkLst>
      </pc:sldChg>
      <pc:sldChg chg="modSp mod">
        <pc:chgData name="Edgington, Max" userId="6669e5e8-20f9-49c8-bff4-e03d4bd57462" providerId="ADAL" clId="{7DD0B713-C200-4B8D-BE43-5D996633DD50}" dt="2024-09-09T14:57:45.285" v="60" actId="20577"/>
        <pc:sldMkLst>
          <pc:docMk/>
          <pc:sldMk cId="2865948829" sldId="505"/>
        </pc:sldMkLst>
      </pc:sldChg>
    </pc:docChg>
  </pc:docChgLst>
  <pc:docChgLst>
    <pc:chgData name="Edgington, Max" userId="6669e5e8-20f9-49c8-bff4-e03d4bd57462" providerId="ADAL" clId="{58F9D082-98CE-4547-AA74-08CF100F76F3}"/>
    <pc:docChg chg="undo custSel addSld delSld modSld sldOrd">
      <pc:chgData name="Edgington, Max" userId="6669e5e8-20f9-49c8-bff4-e03d4bd57462" providerId="ADAL" clId="{58F9D082-98CE-4547-AA74-08CF100F76F3}" dt="2024-11-25T10:05:23.114" v="7874" actId="20577"/>
      <pc:docMkLst>
        <pc:docMk/>
      </pc:docMkLst>
      <pc:sldChg chg="modSp mod modCm">
        <pc:chgData name="Edgington, Max" userId="6669e5e8-20f9-49c8-bff4-e03d4bd57462" providerId="ADAL" clId="{58F9D082-98CE-4547-AA74-08CF100F76F3}" dt="2024-09-17T15:38:59.679" v="2971" actId="313"/>
        <pc:sldMkLst>
          <pc:docMk/>
          <pc:sldMk cId="445497019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dgington, Max" userId="6669e5e8-20f9-49c8-bff4-e03d4bd57462" providerId="ADAL" clId="{58F9D082-98CE-4547-AA74-08CF100F76F3}" dt="2024-09-17T15:38:59.679" v="2971" actId="313"/>
              <pc2:cmMkLst xmlns:pc2="http://schemas.microsoft.com/office/powerpoint/2019/9/main/command">
                <pc:docMk/>
                <pc:sldMk cId="445497019" sldId="257"/>
                <pc2:cmMk id="{5491DE2B-9005-44B1-BD6B-FF02D96FBF0F}"/>
              </pc2:cmMkLst>
            </pc226:cmChg>
          </p:ext>
        </pc:extLst>
      </pc:sldChg>
      <pc:sldChg chg="modSp mod">
        <pc:chgData name="Edgington, Max" userId="6669e5e8-20f9-49c8-bff4-e03d4bd57462" providerId="ADAL" clId="{58F9D082-98CE-4547-AA74-08CF100F76F3}" dt="2024-11-21T11:29:13.386" v="7831" actId="14100"/>
        <pc:sldMkLst>
          <pc:docMk/>
          <pc:sldMk cId="3573776205" sldId="279"/>
        </pc:sldMkLst>
      </pc:sldChg>
      <pc:sldChg chg="addSp modSp mod">
        <pc:chgData name="Edgington, Max" userId="6669e5e8-20f9-49c8-bff4-e03d4bd57462" providerId="ADAL" clId="{58F9D082-98CE-4547-AA74-08CF100F76F3}" dt="2024-11-21T11:26:14.481" v="7786" actId="20577"/>
        <pc:sldMkLst>
          <pc:docMk/>
          <pc:sldMk cId="1892931720" sldId="506"/>
        </pc:sldMkLst>
      </pc:sldChg>
      <pc:sldChg chg="modSp mod ord">
        <pc:chgData name="Edgington, Max" userId="6669e5e8-20f9-49c8-bff4-e03d4bd57462" providerId="ADAL" clId="{58F9D082-98CE-4547-AA74-08CF100F76F3}" dt="2024-11-21T11:25:11.118" v="7745" actId="20578"/>
        <pc:sldMkLst>
          <pc:docMk/>
          <pc:sldMk cId="4143593484" sldId="507"/>
        </pc:sldMkLst>
      </pc:sldChg>
      <pc:sldChg chg="modSp del mod modNotesTx">
        <pc:chgData name="Edgington, Max" userId="6669e5e8-20f9-49c8-bff4-e03d4bd57462" providerId="ADAL" clId="{58F9D082-98CE-4547-AA74-08CF100F76F3}" dt="2024-09-19T15:11:13.886" v="5609" actId="2696"/>
        <pc:sldMkLst>
          <pc:docMk/>
          <pc:sldMk cId="3078855516" sldId="508"/>
        </pc:sldMkLst>
      </pc:sldChg>
      <pc:sldChg chg="addSp delSp modSp mod ord">
        <pc:chgData name="Edgington, Max" userId="6669e5e8-20f9-49c8-bff4-e03d4bd57462" providerId="ADAL" clId="{58F9D082-98CE-4547-AA74-08CF100F76F3}" dt="2024-11-21T11:25:54.778" v="7747"/>
        <pc:sldMkLst>
          <pc:docMk/>
          <pc:sldMk cId="1569558448" sldId="509"/>
        </pc:sldMkLst>
      </pc:sldChg>
      <pc:sldChg chg="del">
        <pc:chgData name="Edgington, Max" userId="6669e5e8-20f9-49c8-bff4-e03d4bd57462" providerId="ADAL" clId="{58F9D082-98CE-4547-AA74-08CF100F76F3}" dt="2024-09-17T08:48:04.918" v="2336" actId="2696"/>
        <pc:sldMkLst>
          <pc:docMk/>
          <pc:sldMk cId="3450665279" sldId="510"/>
        </pc:sldMkLst>
      </pc:sldChg>
      <pc:sldChg chg="addSp modSp mod modNotesTx">
        <pc:chgData name="Edgington, Max" userId="6669e5e8-20f9-49c8-bff4-e03d4bd57462" providerId="ADAL" clId="{58F9D082-98CE-4547-AA74-08CF100F76F3}" dt="2024-09-19T15:13:12.265" v="5610"/>
        <pc:sldMkLst>
          <pc:docMk/>
          <pc:sldMk cId="1264084356" sldId="511"/>
        </pc:sldMkLst>
      </pc:sldChg>
      <pc:sldChg chg="addSp delSp modSp mod ord modNotesTx">
        <pc:chgData name="Edgington, Max" userId="6669e5e8-20f9-49c8-bff4-e03d4bd57462" providerId="ADAL" clId="{58F9D082-98CE-4547-AA74-08CF100F76F3}" dt="2024-11-12T12:03:17.497" v="6549" actId="1076"/>
        <pc:sldMkLst>
          <pc:docMk/>
          <pc:sldMk cId="3486899621" sldId="512"/>
        </pc:sldMkLst>
      </pc:sldChg>
      <pc:sldChg chg="addSp modSp mod modNotesTx">
        <pc:chgData name="Edgington, Max" userId="6669e5e8-20f9-49c8-bff4-e03d4bd57462" providerId="ADAL" clId="{58F9D082-98CE-4547-AA74-08CF100F76F3}" dt="2024-11-25T10:04:43.170" v="7855" actId="313"/>
        <pc:sldMkLst>
          <pc:docMk/>
          <pc:sldMk cId="3383586566" sldId="513"/>
        </pc:sldMkLst>
      </pc:sldChg>
      <pc:sldChg chg="addSp modSp mod modNotesTx">
        <pc:chgData name="Edgington, Max" userId="6669e5e8-20f9-49c8-bff4-e03d4bd57462" providerId="ADAL" clId="{58F9D082-98CE-4547-AA74-08CF100F76F3}" dt="2024-09-19T15:16:34.888" v="5734"/>
        <pc:sldMkLst>
          <pc:docMk/>
          <pc:sldMk cId="648339355" sldId="514"/>
        </pc:sldMkLst>
      </pc:sldChg>
      <pc:sldChg chg="modNotesTx">
        <pc:chgData name="Edgington, Max" userId="6669e5e8-20f9-49c8-bff4-e03d4bd57462" providerId="ADAL" clId="{58F9D082-98CE-4547-AA74-08CF100F76F3}" dt="2024-09-19T15:14:29.134" v="5727"/>
        <pc:sldMkLst>
          <pc:docMk/>
          <pc:sldMk cId="2185132009" sldId="515"/>
        </pc:sldMkLst>
      </pc:sldChg>
      <pc:sldChg chg="addSp modSp mod modNotesTx">
        <pc:chgData name="Edgington, Max" userId="6669e5e8-20f9-49c8-bff4-e03d4bd57462" providerId="ADAL" clId="{58F9D082-98CE-4547-AA74-08CF100F76F3}" dt="2024-09-19T15:15:55.946" v="5732"/>
        <pc:sldMkLst>
          <pc:docMk/>
          <pc:sldMk cId="4110705222" sldId="516"/>
        </pc:sldMkLst>
      </pc:sldChg>
      <pc:sldChg chg="modSp mod modNotesTx">
        <pc:chgData name="Edgington, Max" userId="6669e5e8-20f9-49c8-bff4-e03d4bd57462" providerId="ADAL" clId="{58F9D082-98CE-4547-AA74-08CF100F76F3}" dt="2024-11-12T12:11:33.489" v="6848" actId="1076"/>
        <pc:sldMkLst>
          <pc:docMk/>
          <pc:sldMk cId="2216532525" sldId="517"/>
        </pc:sldMkLst>
      </pc:sldChg>
      <pc:sldChg chg="modSp mod modNotesTx">
        <pc:chgData name="Edgington, Max" userId="6669e5e8-20f9-49c8-bff4-e03d4bd57462" providerId="ADAL" clId="{58F9D082-98CE-4547-AA74-08CF100F76F3}" dt="2024-09-19T15:16:16.889" v="5733"/>
        <pc:sldMkLst>
          <pc:docMk/>
          <pc:sldMk cId="3659251072" sldId="518"/>
        </pc:sldMkLst>
      </pc:sldChg>
      <pc:sldChg chg="modSp mod">
        <pc:chgData name="Edgington, Max" userId="6669e5e8-20f9-49c8-bff4-e03d4bd57462" providerId="ADAL" clId="{58F9D082-98CE-4547-AA74-08CF100F76F3}" dt="2024-09-19T15:25:15.151" v="6279" actId="1076"/>
        <pc:sldMkLst>
          <pc:docMk/>
          <pc:sldMk cId="2412875045" sldId="519"/>
        </pc:sldMkLst>
      </pc:sldChg>
      <pc:sldChg chg="addSp modSp mod">
        <pc:chgData name="Edgington, Max" userId="6669e5e8-20f9-49c8-bff4-e03d4bd57462" providerId="ADAL" clId="{58F9D082-98CE-4547-AA74-08CF100F76F3}" dt="2024-09-10T10:50:49.365" v="441" actId="1076"/>
        <pc:sldMkLst>
          <pc:docMk/>
          <pc:sldMk cId="3183051202" sldId="520"/>
        </pc:sldMkLst>
      </pc:sldChg>
      <pc:sldChg chg="addSp modSp">
        <pc:chgData name="Edgington, Max" userId="6669e5e8-20f9-49c8-bff4-e03d4bd57462" providerId="ADAL" clId="{58F9D082-98CE-4547-AA74-08CF100F76F3}" dt="2024-09-13T15:16:24.995" v="455" actId="14100"/>
        <pc:sldMkLst>
          <pc:docMk/>
          <pc:sldMk cId="2445069690" sldId="521"/>
        </pc:sldMkLst>
      </pc:sldChg>
      <pc:sldChg chg="addSp modSp mod modNotesTx">
        <pc:chgData name="Edgington, Max" userId="6669e5e8-20f9-49c8-bff4-e03d4bd57462" providerId="ADAL" clId="{58F9D082-98CE-4547-AA74-08CF100F76F3}" dt="2024-09-19T15:20:02.408" v="5901"/>
        <pc:sldMkLst>
          <pc:docMk/>
          <pc:sldMk cId="1794675683" sldId="522"/>
        </pc:sldMkLst>
      </pc:sldChg>
      <pc:sldChg chg="addSp modSp mod ord">
        <pc:chgData name="Edgington, Max" userId="6669e5e8-20f9-49c8-bff4-e03d4bd57462" providerId="ADAL" clId="{58F9D082-98CE-4547-AA74-08CF100F76F3}" dt="2024-09-19T15:17:46.312" v="5766"/>
        <pc:sldMkLst>
          <pc:docMk/>
          <pc:sldMk cId="2410382526" sldId="523"/>
        </pc:sldMkLst>
      </pc:sldChg>
      <pc:sldChg chg="addSp modSp mod modNotesTx">
        <pc:chgData name="Edgington, Max" userId="6669e5e8-20f9-49c8-bff4-e03d4bd57462" providerId="ADAL" clId="{58F9D082-98CE-4547-AA74-08CF100F76F3}" dt="2024-09-19T15:18:51.625" v="5768"/>
        <pc:sldMkLst>
          <pc:docMk/>
          <pc:sldMk cId="3264526380" sldId="524"/>
        </pc:sldMkLst>
      </pc:sldChg>
      <pc:sldChg chg="addSp modSp mod ord">
        <pc:chgData name="Edgington, Max" userId="6669e5e8-20f9-49c8-bff4-e03d4bd57462" providerId="ADAL" clId="{58F9D082-98CE-4547-AA74-08CF100F76F3}" dt="2024-09-19T15:17:41.052" v="5764"/>
        <pc:sldMkLst>
          <pc:docMk/>
          <pc:sldMk cId="1552537093" sldId="525"/>
        </pc:sldMkLst>
      </pc:sldChg>
      <pc:sldChg chg="addSp delSp modSp mod modNotesTx">
        <pc:chgData name="Edgington, Max" userId="6669e5e8-20f9-49c8-bff4-e03d4bd57462" providerId="ADAL" clId="{58F9D082-98CE-4547-AA74-08CF100F76F3}" dt="2024-09-19T15:18:17.540" v="5767"/>
        <pc:sldMkLst>
          <pc:docMk/>
          <pc:sldMk cId="165631756" sldId="526"/>
        </pc:sldMkLst>
      </pc:sldChg>
      <pc:sldChg chg="addSp modSp">
        <pc:chgData name="Edgington, Max" userId="6669e5e8-20f9-49c8-bff4-e03d4bd57462" providerId="ADAL" clId="{58F9D082-98CE-4547-AA74-08CF100F76F3}" dt="2024-09-13T15:25:44.745" v="1266" actId="732"/>
        <pc:sldMkLst>
          <pc:docMk/>
          <pc:sldMk cId="3499827761" sldId="527"/>
        </pc:sldMkLst>
      </pc:sldChg>
      <pc:sldChg chg="modSp mod">
        <pc:chgData name="Edgington, Max" userId="6669e5e8-20f9-49c8-bff4-e03d4bd57462" providerId="ADAL" clId="{58F9D082-98CE-4547-AA74-08CF100F76F3}" dt="2024-09-17T14:16:46.093" v="2600" actId="20577"/>
        <pc:sldMkLst>
          <pc:docMk/>
          <pc:sldMk cId="1136328550" sldId="528"/>
        </pc:sldMkLst>
      </pc:sldChg>
      <pc:sldChg chg="addSp modSp mod">
        <pc:chgData name="Edgington, Max" userId="6669e5e8-20f9-49c8-bff4-e03d4bd57462" providerId="ADAL" clId="{58F9D082-98CE-4547-AA74-08CF100F76F3}" dt="2024-09-13T15:43:57.692" v="1690" actId="1076"/>
        <pc:sldMkLst>
          <pc:docMk/>
          <pc:sldMk cId="3144746503" sldId="529"/>
        </pc:sldMkLst>
      </pc:sldChg>
      <pc:sldChg chg="addSp modSp mod modNotesTx">
        <pc:chgData name="Edgington, Max" userId="6669e5e8-20f9-49c8-bff4-e03d4bd57462" providerId="ADAL" clId="{58F9D082-98CE-4547-AA74-08CF100F76F3}" dt="2024-09-19T15:26:31.151" v="6385" actId="20577"/>
        <pc:sldMkLst>
          <pc:docMk/>
          <pc:sldMk cId="1273839555" sldId="530"/>
        </pc:sldMkLst>
      </pc:sldChg>
      <pc:sldChg chg="addSp modSp mod">
        <pc:chgData name="Edgington, Max" userId="6669e5e8-20f9-49c8-bff4-e03d4bd57462" providerId="ADAL" clId="{58F9D082-98CE-4547-AA74-08CF100F76F3}" dt="2024-09-13T15:47:50.861" v="1985" actId="20577"/>
        <pc:sldMkLst>
          <pc:docMk/>
          <pc:sldMk cId="752465942" sldId="531"/>
        </pc:sldMkLst>
      </pc:sldChg>
      <pc:sldChg chg="modSp mod ord">
        <pc:chgData name="Edgington, Max" userId="6669e5e8-20f9-49c8-bff4-e03d4bd57462" providerId="ADAL" clId="{58F9D082-98CE-4547-AA74-08CF100F76F3}" dt="2024-09-19T15:26:19.433" v="6374" actId="20577"/>
        <pc:sldMkLst>
          <pc:docMk/>
          <pc:sldMk cId="1277891638" sldId="532"/>
        </pc:sldMkLst>
      </pc:sldChg>
      <pc:sldChg chg="del">
        <pc:chgData name="Edgington, Max" userId="6669e5e8-20f9-49c8-bff4-e03d4bd57462" providerId="ADAL" clId="{58F9D082-98CE-4547-AA74-08CF100F76F3}" dt="2024-09-17T15:47:10.905" v="3590" actId="2696"/>
        <pc:sldMkLst>
          <pc:docMk/>
          <pc:sldMk cId="1879576432" sldId="533"/>
        </pc:sldMkLst>
      </pc:sldChg>
      <pc:sldChg chg="modSp mod ord">
        <pc:chgData name="Edgington, Max" userId="6669e5e8-20f9-49c8-bff4-e03d4bd57462" providerId="ADAL" clId="{58F9D082-98CE-4547-AA74-08CF100F76F3}" dt="2024-11-12T12:15:47.745" v="7132" actId="20577"/>
        <pc:sldMkLst>
          <pc:docMk/>
          <pc:sldMk cId="742913150" sldId="534"/>
        </pc:sldMkLst>
      </pc:sldChg>
      <pc:sldChg chg="addSp modSp add mod ord setBg">
        <pc:chgData name="Edgington, Max" userId="6669e5e8-20f9-49c8-bff4-e03d4bd57462" providerId="ADAL" clId="{58F9D082-98CE-4547-AA74-08CF100F76F3}" dt="2024-11-25T10:04:08.703" v="7833"/>
        <pc:sldMkLst>
          <pc:docMk/>
          <pc:sldMk cId="3660550577" sldId="535"/>
        </pc:sldMkLst>
      </pc:sldChg>
      <pc:sldChg chg="delSp modSp add mod">
        <pc:chgData name="Edgington, Max" userId="6669e5e8-20f9-49c8-bff4-e03d4bd57462" providerId="ADAL" clId="{58F9D082-98CE-4547-AA74-08CF100F76F3}" dt="2024-09-17T14:15:35.048" v="2519" actId="255"/>
        <pc:sldMkLst>
          <pc:docMk/>
          <pc:sldMk cId="3897748586" sldId="536"/>
        </pc:sldMkLst>
      </pc:sldChg>
      <pc:sldChg chg="addSp delSp modSp add mod">
        <pc:chgData name="Edgington, Max" userId="6669e5e8-20f9-49c8-bff4-e03d4bd57462" providerId="ADAL" clId="{58F9D082-98CE-4547-AA74-08CF100F76F3}" dt="2024-09-17T14:34:56.466" v="2969" actId="14100"/>
        <pc:sldMkLst>
          <pc:docMk/>
          <pc:sldMk cId="1653771644" sldId="537"/>
        </pc:sldMkLst>
      </pc:sldChg>
      <pc:sldChg chg="addSp modSp add mod modNotesTx">
        <pc:chgData name="Edgington, Max" userId="6669e5e8-20f9-49c8-bff4-e03d4bd57462" providerId="ADAL" clId="{58F9D082-98CE-4547-AA74-08CF100F76F3}" dt="2024-11-25T10:05:23.114" v="7874" actId="20577"/>
        <pc:sldMkLst>
          <pc:docMk/>
          <pc:sldMk cId="2607992080" sldId="538"/>
        </pc:sldMkLst>
      </pc:sldChg>
      <pc:sldChg chg="new del">
        <pc:chgData name="Edgington, Max" userId="6669e5e8-20f9-49c8-bff4-e03d4bd57462" providerId="ADAL" clId="{58F9D082-98CE-4547-AA74-08CF100F76F3}" dt="2024-09-18T16:08:17.382" v="3841" actId="2696"/>
        <pc:sldMkLst>
          <pc:docMk/>
          <pc:sldMk cId="786052072" sldId="539"/>
        </pc:sldMkLst>
      </pc:sldChg>
      <pc:sldChg chg="delSp modSp add mod ord">
        <pc:chgData name="Edgington, Max" userId="6669e5e8-20f9-49c8-bff4-e03d4bd57462" providerId="ADAL" clId="{58F9D082-98CE-4547-AA74-08CF100F76F3}" dt="2024-09-19T15:22:27.209" v="6032" actId="20577"/>
        <pc:sldMkLst>
          <pc:docMk/>
          <pc:sldMk cId="3434623018" sldId="539"/>
        </pc:sldMkLst>
      </pc:sldChg>
      <pc:sldChg chg="addSp delSp modSp add mod modNotesTx">
        <pc:chgData name="Edgington, Max" userId="6669e5e8-20f9-49c8-bff4-e03d4bd57462" providerId="ADAL" clId="{58F9D082-98CE-4547-AA74-08CF100F76F3}" dt="2024-09-19T15:23:53.745" v="6228" actId="1076"/>
        <pc:sldMkLst>
          <pc:docMk/>
          <pc:sldMk cId="493774084" sldId="540"/>
        </pc:sldMkLst>
      </pc:sldChg>
      <pc:sldChg chg="addSp delSp modSp add mod modNotesTx">
        <pc:chgData name="Edgington, Max" userId="6669e5e8-20f9-49c8-bff4-e03d4bd57462" providerId="ADAL" clId="{58F9D082-98CE-4547-AA74-08CF100F76F3}" dt="2024-09-19T15:27:15.955" v="6390" actId="1076"/>
        <pc:sldMkLst>
          <pc:docMk/>
          <pc:sldMk cId="3494385010" sldId="541"/>
        </pc:sldMkLst>
      </pc:sldChg>
      <pc:sldChg chg="modSp add mod">
        <pc:chgData name="Edgington, Max" userId="6669e5e8-20f9-49c8-bff4-e03d4bd57462" providerId="ADAL" clId="{58F9D082-98CE-4547-AA74-08CF100F76F3}" dt="2024-11-12T12:14:23.767" v="7130" actId="14100"/>
        <pc:sldMkLst>
          <pc:docMk/>
          <pc:sldMk cId="1969964058" sldId="542"/>
        </pc:sldMkLst>
      </pc:sldChg>
      <pc:sldChg chg="new del">
        <pc:chgData name="Edgington, Max" userId="6669e5e8-20f9-49c8-bff4-e03d4bd57462" providerId="ADAL" clId="{58F9D082-98CE-4547-AA74-08CF100F76F3}" dt="2024-11-12T12:14:36.384" v="7131" actId="2696"/>
        <pc:sldMkLst>
          <pc:docMk/>
          <pc:sldMk cId="1641931817" sldId="543"/>
        </pc:sldMkLst>
      </pc:sldChg>
      <pc:sldChg chg="addSp modSp new mod modClrScheme chgLayout">
        <pc:chgData name="Edgington, Max" userId="6669e5e8-20f9-49c8-bff4-e03d4bd57462" providerId="ADAL" clId="{58F9D082-98CE-4547-AA74-08CF100F76F3}" dt="2024-11-12T12:20:45.647" v="7658" actId="26606"/>
        <pc:sldMkLst>
          <pc:docMk/>
          <pc:sldMk cId="3074270222" sldId="543"/>
        </pc:sldMkLst>
      </pc:sldChg>
      <pc:sldChg chg="add del">
        <pc:chgData name="Edgington, Max" userId="6669e5e8-20f9-49c8-bff4-e03d4bd57462" providerId="ADAL" clId="{58F9D082-98CE-4547-AA74-08CF100F76F3}" dt="2024-11-12T12:09:01.777" v="6813" actId="2696"/>
        <pc:sldMkLst>
          <pc:docMk/>
          <pc:sldMk cId="3732394042" sldId="544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96552-B768-4C48-B76C-1480D5484AC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4E1EE6-3F18-45F4-B255-D5CAE52E3CEE}">
      <dgm:prSet phldrT="[Text]"/>
      <dgm:spPr>
        <a:solidFill>
          <a:srgbClr val="E01F59"/>
        </a:solidFill>
      </dgm:spPr>
      <dgm:t>
        <a:bodyPr/>
        <a:lstStyle/>
        <a:p>
          <a:r>
            <a:rPr lang="en-GB" dirty="0"/>
            <a:t>Central Government (MPs, Ministers, and Civil Servants) </a:t>
          </a:r>
        </a:p>
      </dgm:t>
    </dgm:pt>
    <dgm:pt modelId="{856BB670-054F-4299-8C94-F36D329BD856}" type="parTrans" cxnId="{D568301B-B3E3-4548-B5E5-077B424D5E21}">
      <dgm:prSet/>
      <dgm:spPr/>
      <dgm:t>
        <a:bodyPr/>
        <a:lstStyle/>
        <a:p>
          <a:endParaRPr lang="en-GB"/>
        </a:p>
      </dgm:t>
    </dgm:pt>
    <dgm:pt modelId="{C1EF2213-2C7C-4D5D-BB44-832E1F922798}" type="sibTrans" cxnId="{D568301B-B3E3-4548-B5E5-077B424D5E21}">
      <dgm:prSet/>
      <dgm:spPr/>
      <dgm:t>
        <a:bodyPr/>
        <a:lstStyle/>
        <a:p>
          <a:endParaRPr lang="en-GB"/>
        </a:p>
      </dgm:t>
    </dgm:pt>
    <dgm:pt modelId="{85B580AD-9CA2-4F8A-97E2-3CFB801B3650}">
      <dgm:prSet phldrT="[Text]"/>
      <dgm:spPr>
        <a:solidFill>
          <a:srgbClr val="8960C3"/>
        </a:solidFill>
      </dgm:spPr>
      <dgm:t>
        <a:bodyPr/>
        <a:lstStyle/>
        <a:p>
          <a:r>
            <a:rPr lang="en-GB" dirty="0"/>
            <a:t>Strategic Authorities (Mayor, and Greater London Authority workers)</a:t>
          </a:r>
        </a:p>
      </dgm:t>
    </dgm:pt>
    <dgm:pt modelId="{391D851E-A010-4A94-B0E5-79BEDAC7803B}" type="parTrans" cxnId="{964631A7-3BD9-4AA9-8B07-66704CF5248A}">
      <dgm:prSet/>
      <dgm:spPr/>
      <dgm:t>
        <a:bodyPr/>
        <a:lstStyle/>
        <a:p>
          <a:endParaRPr lang="en-GB"/>
        </a:p>
      </dgm:t>
    </dgm:pt>
    <dgm:pt modelId="{AB395F6C-F0D5-49DB-861B-1629BCD1D1BF}" type="sibTrans" cxnId="{964631A7-3BD9-4AA9-8B07-66704CF5248A}">
      <dgm:prSet/>
      <dgm:spPr/>
      <dgm:t>
        <a:bodyPr/>
        <a:lstStyle/>
        <a:p>
          <a:endParaRPr lang="en-GB"/>
        </a:p>
      </dgm:t>
    </dgm:pt>
    <dgm:pt modelId="{21960F7B-A6D5-48D4-996C-2E063AFAF0A7}">
      <dgm:prSet phldrT="[Text]"/>
      <dgm:spPr/>
      <dgm:t>
        <a:bodyPr/>
        <a:lstStyle/>
        <a:p>
          <a:r>
            <a:rPr lang="en-GB" dirty="0"/>
            <a:t>Local authority (Councillors, Local Authority Officers)</a:t>
          </a:r>
        </a:p>
      </dgm:t>
    </dgm:pt>
    <dgm:pt modelId="{F13ABC94-895B-41D1-BA96-F3160C9D4D08}" type="parTrans" cxnId="{905CA8B5-B69D-4DB3-9AE8-5EA1A82F62E2}">
      <dgm:prSet/>
      <dgm:spPr/>
      <dgm:t>
        <a:bodyPr/>
        <a:lstStyle/>
        <a:p>
          <a:endParaRPr lang="en-GB"/>
        </a:p>
      </dgm:t>
    </dgm:pt>
    <dgm:pt modelId="{F94A4DDF-0FA3-4CDE-814B-68990062E86C}" type="sibTrans" cxnId="{905CA8B5-B69D-4DB3-9AE8-5EA1A82F62E2}">
      <dgm:prSet/>
      <dgm:spPr/>
      <dgm:t>
        <a:bodyPr/>
        <a:lstStyle/>
        <a:p>
          <a:endParaRPr lang="en-GB"/>
        </a:p>
      </dgm:t>
    </dgm:pt>
    <dgm:pt modelId="{553DBDBD-7046-40A3-A854-2EFB1BBA0DDA}" type="pres">
      <dgm:prSet presAssocID="{7FA96552-B768-4C48-B76C-1480D5484AC0}" presName="Name0" presStyleCnt="0">
        <dgm:presLayoutVars>
          <dgm:dir/>
          <dgm:animLvl val="lvl"/>
          <dgm:resizeHandles val="exact"/>
        </dgm:presLayoutVars>
      </dgm:prSet>
      <dgm:spPr/>
    </dgm:pt>
    <dgm:pt modelId="{D6E16DE4-C33B-40B1-8EC7-390DE5A41F5E}" type="pres">
      <dgm:prSet presAssocID="{AC4E1EE6-3F18-45F4-B255-D5CAE52E3CEE}" presName="Name8" presStyleCnt="0"/>
      <dgm:spPr/>
    </dgm:pt>
    <dgm:pt modelId="{97757D3A-A3C7-473B-84AF-2072E82178A4}" type="pres">
      <dgm:prSet presAssocID="{AC4E1EE6-3F18-45F4-B255-D5CAE52E3CEE}" presName="level" presStyleLbl="node1" presStyleIdx="0" presStyleCnt="3" custLinFactNeighborX="-3611" custLinFactNeighborY="-30253">
        <dgm:presLayoutVars>
          <dgm:chMax val="1"/>
          <dgm:bulletEnabled val="1"/>
        </dgm:presLayoutVars>
      </dgm:prSet>
      <dgm:spPr/>
    </dgm:pt>
    <dgm:pt modelId="{41EBC497-A36D-495B-B7A3-8C79D6EEE8B6}" type="pres">
      <dgm:prSet presAssocID="{AC4E1EE6-3F18-45F4-B255-D5CAE52E3CE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BEE5333-B54F-4904-B8F0-3542725081B4}" type="pres">
      <dgm:prSet presAssocID="{85B580AD-9CA2-4F8A-97E2-3CFB801B3650}" presName="Name8" presStyleCnt="0"/>
      <dgm:spPr/>
    </dgm:pt>
    <dgm:pt modelId="{3F5FAACD-CC02-4CDC-A6CA-997EE2BD9672}" type="pres">
      <dgm:prSet presAssocID="{85B580AD-9CA2-4F8A-97E2-3CFB801B3650}" presName="level" presStyleLbl="node1" presStyleIdx="1" presStyleCnt="3">
        <dgm:presLayoutVars>
          <dgm:chMax val="1"/>
          <dgm:bulletEnabled val="1"/>
        </dgm:presLayoutVars>
      </dgm:prSet>
      <dgm:spPr/>
    </dgm:pt>
    <dgm:pt modelId="{CD4020D1-A63D-4744-9174-81F7818FE209}" type="pres">
      <dgm:prSet presAssocID="{85B580AD-9CA2-4F8A-97E2-3CFB801B365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FD5525C-CB3E-4C24-860A-332668FF690C}" type="pres">
      <dgm:prSet presAssocID="{21960F7B-A6D5-48D4-996C-2E063AFAF0A7}" presName="Name8" presStyleCnt="0"/>
      <dgm:spPr/>
    </dgm:pt>
    <dgm:pt modelId="{A60F34F8-92CC-4E73-936D-D309615BB317}" type="pres">
      <dgm:prSet presAssocID="{21960F7B-A6D5-48D4-996C-2E063AFAF0A7}" presName="level" presStyleLbl="node1" presStyleIdx="2" presStyleCnt="3">
        <dgm:presLayoutVars>
          <dgm:chMax val="1"/>
          <dgm:bulletEnabled val="1"/>
        </dgm:presLayoutVars>
      </dgm:prSet>
      <dgm:spPr/>
    </dgm:pt>
    <dgm:pt modelId="{95FD1108-D42B-46EC-B707-76C8B3F534EF}" type="pres">
      <dgm:prSet presAssocID="{21960F7B-A6D5-48D4-996C-2E063AFAF0A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7875814-C585-4C71-9A83-C8A59856E5B2}" type="presOf" srcId="{85B580AD-9CA2-4F8A-97E2-3CFB801B3650}" destId="{CD4020D1-A63D-4744-9174-81F7818FE209}" srcOrd="1" destOrd="0" presId="urn:microsoft.com/office/officeart/2005/8/layout/pyramid3"/>
    <dgm:cxn modelId="{D568301B-B3E3-4548-B5E5-077B424D5E21}" srcId="{7FA96552-B768-4C48-B76C-1480D5484AC0}" destId="{AC4E1EE6-3F18-45F4-B255-D5CAE52E3CEE}" srcOrd="0" destOrd="0" parTransId="{856BB670-054F-4299-8C94-F36D329BD856}" sibTransId="{C1EF2213-2C7C-4D5D-BB44-832E1F922798}"/>
    <dgm:cxn modelId="{5845FB1F-B13B-4454-83E0-E7E7F9A77CC3}" type="presOf" srcId="{21960F7B-A6D5-48D4-996C-2E063AFAF0A7}" destId="{95FD1108-D42B-46EC-B707-76C8B3F534EF}" srcOrd="1" destOrd="0" presId="urn:microsoft.com/office/officeart/2005/8/layout/pyramid3"/>
    <dgm:cxn modelId="{0225E138-FC74-492B-B753-086A2F4D089B}" type="presOf" srcId="{7FA96552-B768-4C48-B76C-1480D5484AC0}" destId="{553DBDBD-7046-40A3-A854-2EFB1BBA0DDA}" srcOrd="0" destOrd="0" presId="urn:microsoft.com/office/officeart/2005/8/layout/pyramid3"/>
    <dgm:cxn modelId="{F7F8E438-1480-43D6-A637-270D0A5E2F6B}" type="presOf" srcId="{85B580AD-9CA2-4F8A-97E2-3CFB801B3650}" destId="{3F5FAACD-CC02-4CDC-A6CA-997EE2BD9672}" srcOrd="0" destOrd="0" presId="urn:microsoft.com/office/officeart/2005/8/layout/pyramid3"/>
    <dgm:cxn modelId="{964631A7-3BD9-4AA9-8B07-66704CF5248A}" srcId="{7FA96552-B768-4C48-B76C-1480D5484AC0}" destId="{85B580AD-9CA2-4F8A-97E2-3CFB801B3650}" srcOrd="1" destOrd="0" parTransId="{391D851E-A010-4A94-B0E5-79BEDAC7803B}" sibTransId="{AB395F6C-F0D5-49DB-861B-1629BCD1D1BF}"/>
    <dgm:cxn modelId="{905CA8B5-B69D-4DB3-9AE8-5EA1A82F62E2}" srcId="{7FA96552-B768-4C48-B76C-1480D5484AC0}" destId="{21960F7B-A6D5-48D4-996C-2E063AFAF0A7}" srcOrd="2" destOrd="0" parTransId="{F13ABC94-895B-41D1-BA96-F3160C9D4D08}" sibTransId="{F94A4DDF-0FA3-4CDE-814B-68990062E86C}"/>
    <dgm:cxn modelId="{BF8400BB-DA5F-4DFD-BE71-9CD09F278B97}" type="presOf" srcId="{21960F7B-A6D5-48D4-996C-2E063AFAF0A7}" destId="{A60F34F8-92CC-4E73-936D-D309615BB317}" srcOrd="0" destOrd="0" presId="urn:microsoft.com/office/officeart/2005/8/layout/pyramid3"/>
    <dgm:cxn modelId="{8181CAD5-A8B7-433C-A3DD-2E17C3CEF93F}" type="presOf" srcId="{AC4E1EE6-3F18-45F4-B255-D5CAE52E3CEE}" destId="{41EBC497-A36D-495B-B7A3-8C79D6EEE8B6}" srcOrd="1" destOrd="0" presId="urn:microsoft.com/office/officeart/2005/8/layout/pyramid3"/>
    <dgm:cxn modelId="{A0DA67E6-CD1D-4FE6-AA81-E96A29005F2D}" type="presOf" srcId="{AC4E1EE6-3F18-45F4-B255-D5CAE52E3CEE}" destId="{97757D3A-A3C7-473B-84AF-2072E82178A4}" srcOrd="0" destOrd="0" presId="urn:microsoft.com/office/officeart/2005/8/layout/pyramid3"/>
    <dgm:cxn modelId="{6085F9C3-3842-41E2-B37D-DCB46BA0C385}" type="presParOf" srcId="{553DBDBD-7046-40A3-A854-2EFB1BBA0DDA}" destId="{D6E16DE4-C33B-40B1-8EC7-390DE5A41F5E}" srcOrd="0" destOrd="0" presId="urn:microsoft.com/office/officeart/2005/8/layout/pyramid3"/>
    <dgm:cxn modelId="{5ADACF18-E9D3-4332-A7E8-840948B714AD}" type="presParOf" srcId="{D6E16DE4-C33B-40B1-8EC7-390DE5A41F5E}" destId="{97757D3A-A3C7-473B-84AF-2072E82178A4}" srcOrd="0" destOrd="0" presId="urn:microsoft.com/office/officeart/2005/8/layout/pyramid3"/>
    <dgm:cxn modelId="{E46608E6-B851-426E-86E2-17F6ADA43EEC}" type="presParOf" srcId="{D6E16DE4-C33B-40B1-8EC7-390DE5A41F5E}" destId="{41EBC497-A36D-495B-B7A3-8C79D6EEE8B6}" srcOrd="1" destOrd="0" presId="urn:microsoft.com/office/officeart/2005/8/layout/pyramid3"/>
    <dgm:cxn modelId="{342E6576-CDEE-4A23-BFBA-CE2DA0ED8EAD}" type="presParOf" srcId="{553DBDBD-7046-40A3-A854-2EFB1BBA0DDA}" destId="{BBEE5333-B54F-4904-B8F0-3542725081B4}" srcOrd="1" destOrd="0" presId="urn:microsoft.com/office/officeart/2005/8/layout/pyramid3"/>
    <dgm:cxn modelId="{8064C1C8-5155-4A1F-A9DD-3141360084C2}" type="presParOf" srcId="{BBEE5333-B54F-4904-B8F0-3542725081B4}" destId="{3F5FAACD-CC02-4CDC-A6CA-997EE2BD9672}" srcOrd="0" destOrd="0" presId="urn:microsoft.com/office/officeart/2005/8/layout/pyramid3"/>
    <dgm:cxn modelId="{09F0B0C2-CF8A-492D-9DA7-07ED5EB0039E}" type="presParOf" srcId="{BBEE5333-B54F-4904-B8F0-3542725081B4}" destId="{CD4020D1-A63D-4744-9174-81F7818FE209}" srcOrd="1" destOrd="0" presId="urn:microsoft.com/office/officeart/2005/8/layout/pyramid3"/>
    <dgm:cxn modelId="{FA460F06-8F3C-4F00-9DC3-8E710044F397}" type="presParOf" srcId="{553DBDBD-7046-40A3-A854-2EFB1BBA0DDA}" destId="{0FD5525C-CB3E-4C24-860A-332668FF690C}" srcOrd="2" destOrd="0" presId="urn:microsoft.com/office/officeart/2005/8/layout/pyramid3"/>
    <dgm:cxn modelId="{18DB38BF-AE4C-4AB1-83CE-7A4AB2C57DB8}" type="presParOf" srcId="{0FD5525C-CB3E-4C24-860A-332668FF690C}" destId="{A60F34F8-92CC-4E73-936D-D309615BB317}" srcOrd="0" destOrd="0" presId="urn:microsoft.com/office/officeart/2005/8/layout/pyramid3"/>
    <dgm:cxn modelId="{47A8DD94-DE31-4C3C-BB1D-4A31EBB0D863}" type="presParOf" srcId="{0FD5525C-CB3E-4C24-860A-332668FF690C}" destId="{95FD1108-D42B-46EC-B707-76C8B3F534E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96552-B768-4C48-B76C-1480D5484AC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4E1EE6-3F18-45F4-B255-D5CAE52E3CEE}">
      <dgm:prSet phldrT="[Text]"/>
      <dgm:spPr>
        <a:solidFill>
          <a:srgbClr val="E01F59"/>
        </a:solidFill>
      </dgm:spPr>
      <dgm:t>
        <a:bodyPr/>
        <a:lstStyle/>
        <a:p>
          <a:r>
            <a:rPr lang="en-GB" dirty="0"/>
            <a:t>Central Government (MPs represent constituency’s, an area of around 100,000 people ) </a:t>
          </a:r>
        </a:p>
      </dgm:t>
    </dgm:pt>
    <dgm:pt modelId="{856BB670-054F-4299-8C94-F36D329BD856}" type="parTrans" cxnId="{D568301B-B3E3-4548-B5E5-077B424D5E21}">
      <dgm:prSet/>
      <dgm:spPr/>
      <dgm:t>
        <a:bodyPr/>
        <a:lstStyle/>
        <a:p>
          <a:endParaRPr lang="en-GB"/>
        </a:p>
      </dgm:t>
    </dgm:pt>
    <dgm:pt modelId="{C1EF2213-2C7C-4D5D-BB44-832E1F922798}" type="sibTrans" cxnId="{D568301B-B3E3-4548-B5E5-077B424D5E21}">
      <dgm:prSet/>
      <dgm:spPr/>
      <dgm:t>
        <a:bodyPr/>
        <a:lstStyle/>
        <a:p>
          <a:endParaRPr lang="en-GB"/>
        </a:p>
      </dgm:t>
    </dgm:pt>
    <dgm:pt modelId="{85B580AD-9CA2-4F8A-97E2-3CFB801B3650}">
      <dgm:prSet phldrT="[Text]"/>
      <dgm:spPr>
        <a:solidFill>
          <a:srgbClr val="8960C3"/>
        </a:solidFill>
      </dgm:spPr>
      <dgm:t>
        <a:bodyPr/>
        <a:lstStyle/>
        <a:p>
          <a:r>
            <a:rPr lang="en-GB" dirty="0"/>
            <a:t>Combined Authorities (Mayor governs the city)</a:t>
          </a:r>
        </a:p>
      </dgm:t>
    </dgm:pt>
    <dgm:pt modelId="{391D851E-A010-4A94-B0E5-79BEDAC7803B}" type="parTrans" cxnId="{964631A7-3BD9-4AA9-8B07-66704CF5248A}">
      <dgm:prSet/>
      <dgm:spPr/>
      <dgm:t>
        <a:bodyPr/>
        <a:lstStyle/>
        <a:p>
          <a:endParaRPr lang="en-GB"/>
        </a:p>
      </dgm:t>
    </dgm:pt>
    <dgm:pt modelId="{AB395F6C-F0D5-49DB-861B-1629BCD1D1BF}" type="sibTrans" cxnId="{964631A7-3BD9-4AA9-8B07-66704CF5248A}">
      <dgm:prSet/>
      <dgm:spPr/>
      <dgm:t>
        <a:bodyPr/>
        <a:lstStyle/>
        <a:p>
          <a:endParaRPr lang="en-GB"/>
        </a:p>
      </dgm:t>
    </dgm:pt>
    <dgm:pt modelId="{21960F7B-A6D5-48D4-996C-2E063AFAF0A7}">
      <dgm:prSet phldrT="[Text]"/>
      <dgm:spPr/>
      <dgm:t>
        <a:bodyPr/>
        <a:lstStyle/>
        <a:p>
          <a:r>
            <a:rPr lang="en-GB" dirty="0"/>
            <a:t>Local authority (Councillors represent a ward, of around, 15,000 people)</a:t>
          </a:r>
        </a:p>
      </dgm:t>
    </dgm:pt>
    <dgm:pt modelId="{F13ABC94-895B-41D1-BA96-F3160C9D4D08}" type="parTrans" cxnId="{905CA8B5-B69D-4DB3-9AE8-5EA1A82F62E2}">
      <dgm:prSet/>
      <dgm:spPr/>
      <dgm:t>
        <a:bodyPr/>
        <a:lstStyle/>
        <a:p>
          <a:endParaRPr lang="en-GB"/>
        </a:p>
      </dgm:t>
    </dgm:pt>
    <dgm:pt modelId="{F94A4DDF-0FA3-4CDE-814B-68990062E86C}" type="sibTrans" cxnId="{905CA8B5-B69D-4DB3-9AE8-5EA1A82F62E2}">
      <dgm:prSet/>
      <dgm:spPr/>
      <dgm:t>
        <a:bodyPr/>
        <a:lstStyle/>
        <a:p>
          <a:endParaRPr lang="en-GB"/>
        </a:p>
      </dgm:t>
    </dgm:pt>
    <dgm:pt modelId="{553DBDBD-7046-40A3-A854-2EFB1BBA0DDA}" type="pres">
      <dgm:prSet presAssocID="{7FA96552-B768-4C48-B76C-1480D5484AC0}" presName="Name0" presStyleCnt="0">
        <dgm:presLayoutVars>
          <dgm:dir/>
          <dgm:animLvl val="lvl"/>
          <dgm:resizeHandles val="exact"/>
        </dgm:presLayoutVars>
      </dgm:prSet>
      <dgm:spPr/>
    </dgm:pt>
    <dgm:pt modelId="{D6E16DE4-C33B-40B1-8EC7-390DE5A41F5E}" type="pres">
      <dgm:prSet presAssocID="{AC4E1EE6-3F18-45F4-B255-D5CAE52E3CEE}" presName="Name8" presStyleCnt="0"/>
      <dgm:spPr/>
    </dgm:pt>
    <dgm:pt modelId="{97757D3A-A3C7-473B-84AF-2072E82178A4}" type="pres">
      <dgm:prSet presAssocID="{AC4E1EE6-3F18-45F4-B255-D5CAE52E3CEE}" presName="level" presStyleLbl="node1" presStyleIdx="0" presStyleCnt="3" custLinFactNeighborX="280" custLinFactNeighborY="0">
        <dgm:presLayoutVars>
          <dgm:chMax val="1"/>
          <dgm:bulletEnabled val="1"/>
        </dgm:presLayoutVars>
      </dgm:prSet>
      <dgm:spPr/>
    </dgm:pt>
    <dgm:pt modelId="{41EBC497-A36D-495B-B7A3-8C79D6EEE8B6}" type="pres">
      <dgm:prSet presAssocID="{AC4E1EE6-3F18-45F4-B255-D5CAE52E3CE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BEE5333-B54F-4904-B8F0-3542725081B4}" type="pres">
      <dgm:prSet presAssocID="{85B580AD-9CA2-4F8A-97E2-3CFB801B3650}" presName="Name8" presStyleCnt="0"/>
      <dgm:spPr/>
    </dgm:pt>
    <dgm:pt modelId="{3F5FAACD-CC02-4CDC-A6CA-997EE2BD9672}" type="pres">
      <dgm:prSet presAssocID="{85B580AD-9CA2-4F8A-97E2-3CFB801B3650}" presName="level" presStyleLbl="node1" presStyleIdx="1" presStyleCnt="3">
        <dgm:presLayoutVars>
          <dgm:chMax val="1"/>
          <dgm:bulletEnabled val="1"/>
        </dgm:presLayoutVars>
      </dgm:prSet>
      <dgm:spPr/>
    </dgm:pt>
    <dgm:pt modelId="{CD4020D1-A63D-4744-9174-81F7818FE209}" type="pres">
      <dgm:prSet presAssocID="{85B580AD-9CA2-4F8A-97E2-3CFB801B365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FD5525C-CB3E-4C24-860A-332668FF690C}" type="pres">
      <dgm:prSet presAssocID="{21960F7B-A6D5-48D4-996C-2E063AFAF0A7}" presName="Name8" presStyleCnt="0"/>
      <dgm:spPr/>
    </dgm:pt>
    <dgm:pt modelId="{A60F34F8-92CC-4E73-936D-D309615BB317}" type="pres">
      <dgm:prSet presAssocID="{21960F7B-A6D5-48D4-996C-2E063AFAF0A7}" presName="level" presStyleLbl="node1" presStyleIdx="2" presStyleCnt="3">
        <dgm:presLayoutVars>
          <dgm:chMax val="1"/>
          <dgm:bulletEnabled val="1"/>
        </dgm:presLayoutVars>
      </dgm:prSet>
      <dgm:spPr/>
    </dgm:pt>
    <dgm:pt modelId="{95FD1108-D42B-46EC-B707-76C8B3F534EF}" type="pres">
      <dgm:prSet presAssocID="{21960F7B-A6D5-48D4-996C-2E063AFAF0A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7875814-C585-4C71-9A83-C8A59856E5B2}" type="presOf" srcId="{85B580AD-9CA2-4F8A-97E2-3CFB801B3650}" destId="{CD4020D1-A63D-4744-9174-81F7818FE209}" srcOrd="1" destOrd="0" presId="urn:microsoft.com/office/officeart/2005/8/layout/pyramid3"/>
    <dgm:cxn modelId="{D568301B-B3E3-4548-B5E5-077B424D5E21}" srcId="{7FA96552-B768-4C48-B76C-1480D5484AC0}" destId="{AC4E1EE6-3F18-45F4-B255-D5CAE52E3CEE}" srcOrd="0" destOrd="0" parTransId="{856BB670-054F-4299-8C94-F36D329BD856}" sibTransId="{C1EF2213-2C7C-4D5D-BB44-832E1F922798}"/>
    <dgm:cxn modelId="{5845FB1F-B13B-4454-83E0-E7E7F9A77CC3}" type="presOf" srcId="{21960F7B-A6D5-48D4-996C-2E063AFAF0A7}" destId="{95FD1108-D42B-46EC-B707-76C8B3F534EF}" srcOrd="1" destOrd="0" presId="urn:microsoft.com/office/officeart/2005/8/layout/pyramid3"/>
    <dgm:cxn modelId="{0225E138-FC74-492B-B753-086A2F4D089B}" type="presOf" srcId="{7FA96552-B768-4C48-B76C-1480D5484AC0}" destId="{553DBDBD-7046-40A3-A854-2EFB1BBA0DDA}" srcOrd="0" destOrd="0" presId="urn:microsoft.com/office/officeart/2005/8/layout/pyramid3"/>
    <dgm:cxn modelId="{F7F8E438-1480-43D6-A637-270D0A5E2F6B}" type="presOf" srcId="{85B580AD-9CA2-4F8A-97E2-3CFB801B3650}" destId="{3F5FAACD-CC02-4CDC-A6CA-997EE2BD9672}" srcOrd="0" destOrd="0" presId="urn:microsoft.com/office/officeart/2005/8/layout/pyramid3"/>
    <dgm:cxn modelId="{964631A7-3BD9-4AA9-8B07-66704CF5248A}" srcId="{7FA96552-B768-4C48-B76C-1480D5484AC0}" destId="{85B580AD-9CA2-4F8A-97E2-3CFB801B3650}" srcOrd="1" destOrd="0" parTransId="{391D851E-A010-4A94-B0E5-79BEDAC7803B}" sibTransId="{AB395F6C-F0D5-49DB-861B-1629BCD1D1BF}"/>
    <dgm:cxn modelId="{905CA8B5-B69D-4DB3-9AE8-5EA1A82F62E2}" srcId="{7FA96552-B768-4C48-B76C-1480D5484AC0}" destId="{21960F7B-A6D5-48D4-996C-2E063AFAF0A7}" srcOrd="2" destOrd="0" parTransId="{F13ABC94-895B-41D1-BA96-F3160C9D4D08}" sibTransId="{F94A4DDF-0FA3-4CDE-814B-68990062E86C}"/>
    <dgm:cxn modelId="{BF8400BB-DA5F-4DFD-BE71-9CD09F278B97}" type="presOf" srcId="{21960F7B-A6D5-48D4-996C-2E063AFAF0A7}" destId="{A60F34F8-92CC-4E73-936D-D309615BB317}" srcOrd="0" destOrd="0" presId="urn:microsoft.com/office/officeart/2005/8/layout/pyramid3"/>
    <dgm:cxn modelId="{8181CAD5-A8B7-433C-A3DD-2E17C3CEF93F}" type="presOf" srcId="{AC4E1EE6-3F18-45F4-B255-D5CAE52E3CEE}" destId="{41EBC497-A36D-495B-B7A3-8C79D6EEE8B6}" srcOrd="1" destOrd="0" presId="urn:microsoft.com/office/officeart/2005/8/layout/pyramid3"/>
    <dgm:cxn modelId="{A0DA67E6-CD1D-4FE6-AA81-E96A29005F2D}" type="presOf" srcId="{AC4E1EE6-3F18-45F4-B255-D5CAE52E3CEE}" destId="{97757D3A-A3C7-473B-84AF-2072E82178A4}" srcOrd="0" destOrd="0" presId="urn:microsoft.com/office/officeart/2005/8/layout/pyramid3"/>
    <dgm:cxn modelId="{6085F9C3-3842-41E2-B37D-DCB46BA0C385}" type="presParOf" srcId="{553DBDBD-7046-40A3-A854-2EFB1BBA0DDA}" destId="{D6E16DE4-C33B-40B1-8EC7-390DE5A41F5E}" srcOrd="0" destOrd="0" presId="urn:microsoft.com/office/officeart/2005/8/layout/pyramid3"/>
    <dgm:cxn modelId="{5ADACF18-E9D3-4332-A7E8-840948B714AD}" type="presParOf" srcId="{D6E16DE4-C33B-40B1-8EC7-390DE5A41F5E}" destId="{97757D3A-A3C7-473B-84AF-2072E82178A4}" srcOrd="0" destOrd="0" presId="urn:microsoft.com/office/officeart/2005/8/layout/pyramid3"/>
    <dgm:cxn modelId="{E46608E6-B851-426E-86E2-17F6ADA43EEC}" type="presParOf" srcId="{D6E16DE4-C33B-40B1-8EC7-390DE5A41F5E}" destId="{41EBC497-A36D-495B-B7A3-8C79D6EEE8B6}" srcOrd="1" destOrd="0" presId="urn:microsoft.com/office/officeart/2005/8/layout/pyramid3"/>
    <dgm:cxn modelId="{342E6576-CDEE-4A23-BFBA-CE2DA0ED8EAD}" type="presParOf" srcId="{553DBDBD-7046-40A3-A854-2EFB1BBA0DDA}" destId="{BBEE5333-B54F-4904-B8F0-3542725081B4}" srcOrd="1" destOrd="0" presId="urn:microsoft.com/office/officeart/2005/8/layout/pyramid3"/>
    <dgm:cxn modelId="{8064C1C8-5155-4A1F-A9DD-3141360084C2}" type="presParOf" srcId="{BBEE5333-B54F-4904-B8F0-3542725081B4}" destId="{3F5FAACD-CC02-4CDC-A6CA-997EE2BD9672}" srcOrd="0" destOrd="0" presId="urn:microsoft.com/office/officeart/2005/8/layout/pyramid3"/>
    <dgm:cxn modelId="{09F0B0C2-CF8A-492D-9DA7-07ED5EB0039E}" type="presParOf" srcId="{BBEE5333-B54F-4904-B8F0-3542725081B4}" destId="{CD4020D1-A63D-4744-9174-81F7818FE209}" srcOrd="1" destOrd="0" presId="urn:microsoft.com/office/officeart/2005/8/layout/pyramid3"/>
    <dgm:cxn modelId="{FA460F06-8F3C-4F00-9DC3-8E710044F397}" type="presParOf" srcId="{553DBDBD-7046-40A3-A854-2EFB1BBA0DDA}" destId="{0FD5525C-CB3E-4C24-860A-332668FF690C}" srcOrd="2" destOrd="0" presId="urn:microsoft.com/office/officeart/2005/8/layout/pyramid3"/>
    <dgm:cxn modelId="{18DB38BF-AE4C-4AB1-83CE-7A4AB2C57DB8}" type="presParOf" srcId="{0FD5525C-CB3E-4C24-860A-332668FF690C}" destId="{A60F34F8-92CC-4E73-936D-D309615BB317}" srcOrd="0" destOrd="0" presId="urn:microsoft.com/office/officeart/2005/8/layout/pyramid3"/>
    <dgm:cxn modelId="{47A8DD94-DE31-4C3C-BB1D-4A31EBB0D863}" type="presParOf" srcId="{0FD5525C-CB3E-4C24-860A-332668FF690C}" destId="{95FD1108-D42B-46EC-B707-76C8B3F534E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369708-60F3-4397-8994-2916D444E8A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71CB29A-05FE-4856-8D55-FE227F993CBD}">
      <dgm:prSet/>
      <dgm:spPr/>
      <dgm:t>
        <a:bodyPr/>
        <a:lstStyle/>
        <a:p>
          <a:pPr>
            <a:defRPr cap="all"/>
          </a:pPr>
          <a:r>
            <a:rPr lang="en-GB"/>
            <a:t>Public Health Consultant </a:t>
          </a:r>
          <a:endParaRPr lang="en-US"/>
        </a:p>
      </dgm:t>
    </dgm:pt>
    <dgm:pt modelId="{4CBD74FF-6026-4944-BAF3-AFC22FEB1263}" type="parTrans" cxnId="{BA7B35A5-0037-4137-8DAC-80B5015B3E15}">
      <dgm:prSet/>
      <dgm:spPr/>
      <dgm:t>
        <a:bodyPr/>
        <a:lstStyle/>
        <a:p>
          <a:endParaRPr lang="en-US"/>
        </a:p>
      </dgm:t>
    </dgm:pt>
    <dgm:pt modelId="{C20CFD93-91D3-4C9B-93AC-6262A6E0EF74}" type="sibTrans" cxnId="{BA7B35A5-0037-4137-8DAC-80B5015B3E15}">
      <dgm:prSet/>
      <dgm:spPr/>
      <dgm:t>
        <a:bodyPr/>
        <a:lstStyle/>
        <a:p>
          <a:endParaRPr lang="en-US"/>
        </a:p>
      </dgm:t>
    </dgm:pt>
    <dgm:pt modelId="{8D5F2029-88AB-427D-855E-1F219B20035A}">
      <dgm:prSet/>
      <dgm:spPr/>
      <dgm:t>
        <a:bodyPr/>
        <a:lstStyle/>
        <a:p>
          <a:pPr>
            <a:defRPr cap="all"/>
          </a:pPr>
          <a:r>
            <a:rPr lang="en-GB"/>
            <a:t>Director of Public Health </a:t>
          </a:r>
          <a:endParaRPr lang="en-US"/>
        </a:p>
      </dgm:t>
    </dgm:pt>
    <dgm:pt modelId="{1C19AB56-278B-447B-B5D8-6AC69C50513F}" type="parTrans" cxnId="{91B28B3B-7AF0-4DAD-B667-F226C19B3B8C}">
      <dgm:prSet/>
      <dgm:spPr/>
      <dgm:t>
        <a:bodyPr/>
        <a:lstStyle/>
        <a:p>
          <a:endParaRPr lang="en-US"/>
        </a:p>
      </dgm:t>
    </dgm:pt>
    <dgm:pt modelId="{D82E7D63-BD94-42DB-9C46-2ACAD7FC8C78}" type="sibTrans" cxnId="{91B28B3B-7AF0-4DAD-B667-F226C19B3B8C}">
      <dgm:prSet/>
      <dgm:spPr/>
      <dgm:t>
        <a:bodyPr/>
        <a:lstStyle/>
        <a:p>
          <a:endParaRPr lang="en-US"/>
        </a:p>
      </dgm:t>
    </dgm:pt>
    <dgm:pt modelId="{FEDD6D4F-19AD-436A-BF8D-ACCA897CF664}">
      <dgm:prSet/>
      <dgm:spPr/>
      <dgm:t>
        <a:bodyPr/>
        <a:lstStyle/>
        <a:p>
          <a:pPr>
            <a:defRPr cap="all"/>
          </a:pPr>
          <a:r>
            <a:rPr lang="en-GB"/>
            <a:t>Policy and Strategy </a:t>
          </a:r>
          <a:endParaRPr lang="en-US"/>
        </a:p>
      </dgm:t>
    </dgm:pt>
    <dgm:pt modelId="{999F1C3C-F746-4079-ABD1-27C4325BB0B2}" type="parTrans" cxnId="{DA59AD82-4290-455B-8FD6-58580F46BFFD}">
      <dgm:prSet/>
      <dgm:spPr/>
      <dgm:t>
        <a:bodyPr/>
        <a:lstStyle/>
        <a:p>
          <a:endParaRPr lang="en-US"/>
        </a:p>
      </dgm:t>
    </dgm:pt>
    <dgm:pt modelId="{FDA02DEA-E8C6-4B87-AB4F-3756390E291C}" type="sibTrans" cxnId="{DA59AD82-4290-455B-8FD6-58580F46BFFD}">
      <dgm:prSet/>
      <dgm:spPr/>
      <dgm:t>
        <a:bodyPr/>
        <a:lstStyle/>
        <a:p>
          <a:endParaRPr lang="en-US"/>
        </a:p>
      </dgm:t>
    </dgm:pt>
    <dgm:pt modelId="{4217A80F-4320-4318-A70F-8A53E86F78FA}">
      <dgm:prSet/>
      <dgm:spPr/>
      <dgm:t>
        <a:bodyPr/>
        <a:lstStyle/>
        <a:p>
          <a:pPr>
            <a:defRPr cap="all"/>
          </a:pPr>
          <a:r>
            <a:rPr lang="en-GB"/>
            <a:t>Data Analysis </a:t>
          </a:r>
          <a:endParaRPr lang="en-US"/>
        </a:p>
      </dgm:t>
    </dgm:pt>
    <dgm:pt modelId="{013F97D3-F143-40BD-869F-B1A59B35623B}" type="parTrans" cxnId="{F8DD95F5-6200-4434-B53F-E3ACE541B050}">
      <dgm:prSet/>
      <dgm:spPr/>
      <dgm:t>
        <a:bodyPr/>
        <a:lstStyle/>
        <a:p>
          <a:endParaRPr lang="en-US"/>
        </a:p>
      </dgm:t>
    </dgm:pt>
    <dgm:pt modelId="{2002AFF9-3D65-469D-BEFF-DE14E6105AF5}" type="sibTrans" cxnId="{F8DD95F5-6200-4434-B53F-E3ACE541B050}">
      <dgm:prSet/>
      <dgm:spPr/>
      <dgm:t>
        <a:bodyPr/>
        <a:lstStyle/>
        <a:p>
          <a:endParaRPr lang="en-US"/>
        </a:p>
      </dgm:t>
    </dgm:pt>
    <dgm:pt modelId="{30237590-0275-4AE4-86FC-0E69DE5392F5}">
      <dgm:prSet/>
      <dgm:spPr/>
      <dgm:t>
        <a:bodyPr/>
        <a:lstStyle/>
        <a:p>
          <a:pPr>
            <a:defRPr cap="all"/>
          </a:pPr>
          <a:r>
            <a:rPr lang="en-GB"/>
            <a:t>Integrated Care Board roles</a:t>
          </a:r>
          <a:endParaRPr lang="en-US"/>
        </a:p>
      </dgm:t>
    </dgm:pt>
    <dgm:pt modelId="{5E566DA8-7ECE-43D5-9573-E9D8B8637A2E}" type="parTrans" cxnId="{25784FBC-FCEB-428D-870A-3037B49DF168}">
      <dgm:prSet/>
      <dgm:spPr/>
      <dgm:t>
        <a:bodyPr/>
        <a:lstStyle/>
        <a:p>
          <a:endParaRPr lang="en-US"/>
        </a:p>
      </dgm:t>
    </dgm:pt>
    <dgm:pt modelId="{C89A8C37-4E2D-4985-89F4-4F952F037EDB}" type="sibTrans" cxnId="{25784FBC-FCEB-428D-870A-3037B49DF168}">
      <dgm:prSet/>
      <dgm:spPr/>
      <dgm:t>
        <a:bodyPr/>
        <a:lstStyle/>
        <a:p>
          <a:endParaRPr lang="en-US"/>
        </a:p>
      </dgm:t>
    </dgm:pt>
    <dgm:pt modelId="{93F6B66C-9377-4C4F-96D9-871BE9024549}" type="pres">
      <dgm:prSet presAssocID="{89369708-60F3-4397-8994-2916D444E8A2}" presName="root" presStyleCnt="0">
        <dgm:presLayoutVars>
          <dgm:dir/>
          <dgm:resizeHandles val="exact"/>
        </dgm:presLayoutVars>
      </dgm:prSet>
      <dgm:spPr/>
    </dgm:pt>
    <dgm:pt modelId="{EA46196B-CC17-423E-9124-9CC3CA140584}" type="pres">
      <dgm:prSet presAssocID="{971CB29A-05FE-4856-8D55-FE227F993CBD}" presName="compNode" presStyleCnt="0"/>
      <dgm:spPr/>
    </dgm:pt>
    <dgm:pt modelId="{674DF6BD-C51E-4B18-81DF-4701E17D9288}" type="pres">
      <dgm:prSet presAssocID="{971CB29A-05FE-4856-8D55-FE227F993CBD}" presName="iconBgRect" presStyleLbl="bgShp" presStyleIdx="0" presStyleCnt="5"/>
      <dgm:spPr>
        <a:solidFill>
          <a:schemeClr val="accent1"/>
        </a:solidFill>
      </dgm:spPr>
    </dgm:pt>
    <dgm:pt modelId="{F3F0586D-1E89-4AF3-BE89-9D21D247E1DE}" type="pres">
      <dgm:prSet presAssocID="{971CB29A-05FE-4856-8D55-FE227F993CB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001C58A-27AC-4D9A-AE50-27C4115050D5}" type="pres">
      <dgm:prSet presAssocID="{971CB29A-05FE-4856-8D55-FE227F993CBD}" presName="spaceRect" presStyleCnt="0"/>
      <dgm:spPr/>
    </dgm:pt>
    <dgm:pt modelId="{2C17D915-2AAF-4E31-867D-99A122CA5369}" type="pres">
      <dgm:prSet presAssocID="{971CB29A-05FE-4856-8D55-FE227F993CBD}" presName="textRect" presStyleLbl="revTx" presStyleIdx="0" presStyleCnt="5">
        <dgm:presLayoutVars>
          <dgm:chMax val="1"/>
          <dgm:chPref val="1"/>
        </dgm:presLayoutVars>
      </dgm:prSet>
      <dgm:spPr/>
    </dgm:pt>
    <dgm:pt modelId="{F15AC9A0-A0FB-4DCD-B0EB-D4BDD61302D5}" type="pres">
      <dgm:prSet presAssocID="{C20CFD93-91D3-4C9B-93AC-6262A6E0EF74}" presName="sibTrans" presStyleCnt="0"/>
      <dgm:spPr/>
    </dgm:pt>
    <dgm:pt modelId="{EED77901-33D3-4E7F-88D6-336A21BF1C6A}" type="pres">
      <dgm:prSet presAssocID="{8D5F2029-88AB-427D-855E-1F219B20035A}" presName="compNode" presStyleCnt="0"/>
      <dgm:spPr/>
    </dgm:pt>
    <dgm:pt modelId="{CD52DF9C-7536-4E3E-AAE8-7C7538E0E488}" type="pres">
      <dgm:prSet presAssocID="{8D5F2029-88AB-427D-855E-1F219B20035A}" presName="iconBgRect" presStyleLbl="bgShp" presStyleIdx="1" presStyleCnt="5"/>
      <dgm:spPr>
        <a:solidFill>
          <a:schemeClr val="accent2"/>
        </a:solidFill>
      </dgm:spPr>
    </dgm:pt>
    <dgm:pt modelId="{ED7781B1-585E-4C82-9B17-A313EFB50353}" type="pres">
      <dgm:prSet presAssocID="{8D5F2029-88AB-427D-855E-1F219B20035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36852D61-10D3-48AE-8F94-FCA44CDE0F7F}" type="pres">
      <dgm:prSet presAssocID="{8D5F2029-88AB-427D-855E-1F219B20035A}" presName="spaceRect" presStyleCnt="0"/>
      <dgm:spPr/>
    </dgm:pt>
    <dgm:pt modelId="{92AEC32A-0DAE-4708-9387-197B09362EF5}" type="pres">
      <dgm:prSet presAssocID="{8D5F2029-88AB-427D-855E-1F219B20035A}" presName="textRect" presStyleLbl="revTx" presStyleIdx="1" presStyleCnt="5">
        <dgm:presLayoutVars>
          <dgm:chMax val="1"/>
          <dgm:chPref val="1"/>
        </dgm:presLayoutVars>
      </dgm:prSet>
      <dgm:spPr/>
    </dgm:pt>
    <dgm:pt modelId="{D3C4DB1D-43A1-45DB-B93F-91FF96A40752}" type="pres">
      <dgm:prSet presAssocID="{D82E7D63-BD94-42DB-9C46-2ACAD7FC8C78}" presName="sibTrans" presStyleCnt="0"/>
      <dgm:spPr/>
    </dgm:pt>
    <dgm:pt modelId="{2D04C837-ED86-4B02-924A-1AB39E74DEB8}" type="pres">
      <dgm:prSet presAssocID="{FEDD6D4F-19AD-436A-BF8D-ACCA897CF664}" presName="compNode" presStyleCnt="0"/>
      <dgm:spPr/>
    </dgm:pt>
    <dgm:pt modelId="{D11F5E6E-75FF-436F-9D83-E7E4DEBA8C83}" type="pres">
      <dgm:prSet presAssocID="{FEDD6D4F-19AD-436A-BF8D-ACCA897CF664}" presName="iconBgRect" presStyleLbl="bgShp" presStyleIdx="2" presStyleCnt="5"/>
      <dgm:spPr>
        <a:solidFill>
          <a:schemeClr val="accent4"/>
        </a:solidFill>
      </dgm:spPr>
    </dgm:pt>
    <dgm:pt modelId="{F2BD0374-6E08-41F7-86EA-42B727640619}" type="pres">
      <dgm:prSet presAssocID="{FEDD6D4F-19AD-436A-BF8D-ACCA897CF66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F177248-ACFE-48FC-A6FD-E91CFBB0980A}" type="pres">
      <dgm:prSet presAssocID="{FEDD6D4F-19AD-436A-BF8D-ACCA897CF664}" presName="spaceRect" presStyleCnt="0"/>
      <dgm:spPr/>
    </dgm:pt>
    <dgm:pt modelId="{A336ABE7-9914-46CE-98B6-2E004A0DAC4F}" type="pres">
      <dgm:prSet presAssocID="{FEDD6D4F-19AD-436A-BF8D-ACCA897CF664}" presName="textRect" presStyleLbl="revTx" presStyleIdx="2" presStyleCnt="5">
        <dgm:presLayoutVars>
          <dgm:chMax val="1"/>
          <dgm:chPref val="1"/>
        </dgm:presLayoutVars>
      </dgm:prSet>
      <dgm:spPr/>
    </dgm:pt>
    <dgm:pt modelId="{4AF56D37-06FD-4052-84D4-2035AD6275B9}" type="pres">
      <dgm:prSet presAssocID="{FDA02DEA-E8C6-4B87-AB4F-3756390E291C}" presName="sibTrans" presStyleCnt="0"/>
      <dgm:spPr/>
    </dgm:pt>
    <dgm:pt modelId="{9355BCFB-A02E-402F-BEF1-9B63348BBF81}" type="pres">
      <dgm:prSet presAssocID="{4217A80F-4320-4318-A70F-8A53E86F78FA}" presName="compNode" presStyleCnt="0"/>
      <dgm:spPr/>
    </dgm:pt>
    <dgm:pt modelId="{682D77F6-B9ED-4835-8A2F-B12459751C9D}" type="pres">
      <dgm:prSet presAssocID="{4217A80F-4320-4318-A70F-8A53E86F78FA}" presName="iconBgRect" presStyleLbl="bgShp" presStyleIdx="3" presStyleCnt="5"/>
      <dgm:spPr>
        <a:solidFill>
          <a:schemeClr val="accent5"/>
        </a:solidFill>
      </dgm:spPr>
    </dgm:pt>
    <dgm:pt modelId="{25C3CC89-8FA8-430E-8058-90036176983A}" type="pres">
      <dgm:prSet presAssocID="{4217A80F-4320-4318-A70F-8A53E86F78F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5838B9C-D848-4EB1-B02C-B2EE93E5EFC1}" type="pres">
      <dgm:prSet presAssocID="{4217A80F-4320-4318-A70F-8A53E86F78FA}" presName="spaceRect" presStyleCnt="0"/>
      <dgm:spPr/>
    </dgm:pt>
    <dgm:pt modelId="{24E355EF-9543-4608-A911-D8DD8E67144B}" type="pres">
      <dgm:prSet presAssocID="{4217A80F-4320-4318-A70F-8A53E86F78FA}" presName="textRect" presStyleLbl="revTx" presStyleIdx="3" presStyleCnt="5">
        <dgm:presLayoutVars>
          <dgm:chMax val="1"/>
          <dgm:chPref val="1"/>
        </dgm:presLayoutVars>
      </dgm:prSet>
      <dgm:spPr/>
    </dgm:pt>
    <dgm:pt modelId="{B501E81D-682B-43F1-A627-214CB0D8ABD5}" type="pres">
      <dgm:prSet presAssocID="{2002AFF9-3D65-469D-BEFF-DE14E6105AF5}" presName="sibTrans" presStyleCnt="0"/>
      <dgm:spPr/>
    </dgm:pt>
    <dgm:pt modelId="{3B60B645-A704-4013-A04C-923C8309DC34}" type="pres">
      <dgm:prSet presAssocID="{30237590-0275-4AE4-86FC-0E69DE5392F5}" presName="compNode" presStyleCnt="0"/>
      <dgm:spPr/>
    </dgm:pt>
    <dgm:pt modelId="{B83435D3-061B-4D39-9A8C-517394A1393B}" type="pres">
      <dgm:prSet presAssocID="{30237590-0275-4AE4-86FC-0E69DE5392F5}" presName="iconBgRect" presStyleLbl="bgShp" presStyleIdx="4" presStyleCnt="5"/>
      <dgm:spPr>
        <a:solidFill>
          <a:schemeClr val="accent6"/>
        </a:solidFill>
      </dgm:spPr>
    </dgm:pt>
    <dgm:pt modelId="{ED8BD87F-87B0-4002-A7D0-9C95E8E3D256}" type="pres">
      <dgm:prSet presAssocID="{30237590-0275-4AE4-86FC-0E69DE5392F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360ACFA-27C9-4E1B-9C8F-A0CE92C064EC}" type="pres">
      <dgm:prSet presAssocID="{30237590-0275-4AE4-86FC-0E69DE5392F5}" presName="spaceRect" presStyleCnt="0"/>
      <dgm:spPr/>
    </dgm:pt>
    <dgm:pt modelId="{8F209022-4FF4-4CDB-BD01-7AFD99FADAC1}" type="pres">
      <dgm:prSet presAssocID="{30237590-0275-4AE4-86FC-0E69DE5392F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4625105-AB5D-4F21-A96B-E67A1CF30646}" type="presOf" srcId="{8D5F2029-88AB-427D-855E-1F219B20035A}" destId="{92AEC32A-0DAE-4708-9387-197B09362EF5}" srcOrd="0" destOrd="0" presId="urn:microsoft.com/office/officeart/2018/5/layout/IconCircleLabelList"/>
    <dgm:cxn modelId="{09B7E00D-9853-4681-BA67-F93BCFABB0F1}" type="presOf" srcId="{89369708-60F3-4397-8994-2916D444E8A2}" destId="{93F6B66C-9377-4C4F-96D9-871BE9024549}" srcOrd="0" destOrd="0" presId="urn:microsoft.com/office/officeart/2018/5/layout/IconCircleLabelList"/>
    <dgm:cxn modelId="{7D08A71D-B762-4682-9483-0EF783CBF2F6}" type="presOf" srcId="{4217A80F-4320-4318-A70F-8A53E86F78FA}" destId="{24E355EF-9543-4608-A911-D8DD8E67144B}" srcOrd="0" destOrd="0" presId="urn:microsoft.com/office/officeart/2018/5/layout/IconCircleLabelList"/>
    <dgm:cxn modelId="{91B28B3B-7AF0-4DAD-B667-F226C19B3B8C}" srcId="{89369708-60F3-4397-8994-2916D444E8A2}" destId="{8D5F2029-88AB-427D-855E-1F219B20035A}" srcOrd="1" destOrd="0" parTransId="{1C19AB56-278B-447B-B5D8-6AC69C50513F}" sibTransId="{D82E7D63-BD94-42DB-9C46-2ACAD7FC8C78}"/>
    <dgm:cxn modelId="{C7433642-1BB4-446A-A02B-BAF7B918B032}" type="presOf" srcId="{30237590-0275-4AE4-86FC-0E69DE5392F5}" destId="{8F209022-4FF4-4CDB-BD01-7AFD99FADAC1}" srcOrd="0" destOrd="0" presId="urn:microsoft.com/office/officeart/2018/5/layout/IconCircleLabelList"/>
    <dgm:cxn modelId="{2DDC8057-5866-45C6-A4C8-9431985CBBAC}" type="presOf" srcId="{971CB29A-05FE-4856-8D55-FE227F993CBD}" destId="{2C17D915-2AAF-4E31-867D-99A122CA5369}" srcOrd="0" destOrd="0" presId="urn:microsoft.com/office/officeart/2018/5/layout/IconCircleLabelList"/>
    <dgm:cxn modelId="{DA59AD82-4290-455B-8FD6-58580F46BFFD}" srcId="{89369708-60F3-4397-8994-2916D444E8A2}" destId="{FEDD6D4F-19AD-436A-BF8D-ACCA897CF664}" srcOrd="2" destOrd="0" parTransId="{999F1C3C-F746-4079-ABD1-27C4325BB0B2}" sibTransId="{FDA02DEA-E8C6-4B87-AB4F-3756390E291C}"/>
    <dgm:cxn modelId="{BA7B35A5-0037-4137-8DAC-80B5015B3E15}" srcId="{89369708-60F3-4397-8994-2916D444E8A2}" destId="{971CB29A-05FE-4856-8D55-FE227F993CBD}" srcOrd="0" destOrd="0" parTransId="{4CBD74FF-6026-4944-BAF3-AFC22FEB1263}" sibTransId="{C20CFD93-91D3-4C9B-93AC-6262A6E0EF74}"/>
    <dgm:cxn modelId="{25784FBC-FCEB-428D-870A-3037B49DF168}" srcId="{89369708-60F3-4397-8994-2916D444E8A2}" destId="{30237590-0275-4AE4-86FC-0E69DE5392F5}" srcOrd="4" destOrd="0" parTransId="{5E566DA8-7ECE-43D5-9573-E9D8B8637A2E}" sibTransId="{C89A8C37-4E2D-4985-89F4-4F952F037EDB}"/>
    <dgm:cxn modelId="{C53943E3-AFAA-41CC-B690-D806EA0C3915}" type="presOf" srcId="{FEDD6D4F-19AD-436A-BF8D-ACCA897CF664}" destId="{A336ABE7-9914-46CE-98B6-2E004A0DAC4F}" srcOrd="0" destOrd="0" presId="urn:microsoft.com/office/officeart/2018/5/layout/IconCircleLabelList"/>
    <dgm:cxn modelId="{F8DD95F5-6200-4434-B53F-E3ACE541B050}" srcId="{89369708-60F3-4397-8994-2916D444E8A2}" destId="{4217A80F-4320-4318-A70F-8A53E86F78FA}" srcOrd="3" destOrd="0" parTransId="{013F97D3-F143-40BD-869F-B1A59B35623B}" sibTransId="{2002AFF9-3D65-469D-BEFF-DE14E6105AF5}"/>
    <dgm:cxn modelId="{0B7E1D09-F4F6-4010-8F9E-87D5DEC7F23A}" type="presParOf" srcId="{93F6B66C-9377-4C4F-96D9-871BE9024549}" destId="{EA46196B-CC17-423E-9124-9CC3CA140584}" srcOrd="0" destOrd="0" presId="urn:microsoft.com/office/officeart/2018/5/layout/IconCircleLabelList"/>
    <dgm:cxn modelId="{6E6B5ADE-01DE-4A43-A23E-925607D4140F}" type="presParOf" srcId="{EA46196B-CC17-423E-9124-9CC3CA140584}" destId="{674DF6BD-C51E-4B18-81DF-4701E17D9288}" srcOrd="0" destOrd="0" presId="urn:microsoft.com/office/officeart/2018/5/layout/IconCircleLabelList"/>
    <dgm:cxn modelId="{A3A1678D-294A-47F3-9282-EAF3FE6624F8}" type="presParOf" srcId="{EA46196B-CC17-423E-9124-9CC3CA140584}" destId="{F3F0586D-1E89-4AF3-BE89-9D21D247E1DE}" srcOrd="1" destOrd="0" presId="urn:microsoft.com/office/officeart/2018/5/layout/IconCircleLabelList"/>
    <dgm:cxn modelId="{094CD198-0BCF-419D-9C9F-A4E2ABA26E5F}" type="presParOf" srcId="{EA46196B-CC17-423E-9124-9CC3CA140584}" destId="{4001C58A-27AC-4D9A-AE50-27C4115050D5}" srcOrd="2" destOrd="0" presId="urn:microsoft.com/office/officeart/2018/5/layout/IconCircleLabelList"/>
    <dgm:cxn modelId="{3F098EE0-1BB3-457C-8159-4FE6351786CF}" type="presParOf" srcId="{EA46196B-CC17-423E-9124-9CC3CA140584}" destId="{2C17D915-2AAF-4E31-867D-99A122CA5369}" srcOrd="3" destOrd="0" presId="urn:microsoft.com/office/officeart/2018/5/layout/IconCircleLabelList"/>
    <dgm:cxn modelId="{C71C3004-AA53-4133-A74A-E00290A766E9}" type="presParOf" srcId="{93F6B66C-9377-4C4F-96D9-871BE9024549}" destId="{F15AC9A0-A0FB-4DCD-B0EB-D4BDD61302D5}" srcOrd="1" destOrd="0" presId="urn:microsoft.com/office/officeart/2018/5/layout/IconCircleLabelList"/>
    <dgm:cxn modelId="{5DEF61EA-B83B-4079-900E-04E5CFFB8A46}" type="presParOf" srcId="{93F6B66C-9377-4C4F-96D9-871BE9024549}" destId="{EED77901-33D3-4E7F-88D6-336A21BF1C6A}" srcOrd="2" destOrd="0" presId="urn:microsoft.com/office/officeart/2018/5/layout/IconCircleLabelList"/>
    <dgm:cxn modelId="{230139AC-BDE3-4831-A2B0-F4007D602124}" type="presParOf" srcId="{EED77901-33D3-4E7F-88D6-336A21BF1C6A}" destId="{CD52DF9C-7536-4E3E-AAE8-7C7538E0E488}" srcOrd="0" destOrd="0" presId="urn:microsoft.com/office/officeart/2018/5/layout/IconCircleLabelList"/>
    <dgm:cxn modelId="{F11BBB6E-63FD-4AE7-B028-4255066D8C10}" type="presParOf" srcId="{EED77901-33D3-4E7F-88D6-336A21BF1C6A}" destId="{ED7781B1-585E-4C82-9B17-A313EFB50353}" srcOrd="1" destOrd="0" presId="urn:microsoft.com/office/officeart/2018/5/layout/IconCircleLabelList"/>
    <dgm:cxn modelId="{98B4388B-786C-4ACE-AEBB-96BCAF651799}" type="presParOf" srcId="{EED77901-33D3-4E7F-88D6-336A21BF1C6A}" destId="{36852D61-10D3-48AE-8F94-FCA44CDE0F7F}" srcOrd="2" destOrd="0" presId="urn:microsoft.com/office/officeart/2018/5/layout/IconCircleLabelList"/>
    <dgm:cxn modelId="{14201306-47AC-46EF-8314-EE8B7264BEB3}" type="presParOf" srcId="{EED77901-33D3-4E7F-88D6-336A21BF1C6A}" destId="{92AEC32A-0DAE-4708-9387-197B09362EF5}" srcOrd="3" destOrd="0" presId="urn:microsoft.com/office/officeart/2018/5/layout/IconCircleLabelList"/>
    <dgm:cxn modelId="{F2AD3F02-C773-4DE0-9D70-5E4137F80478}" type="presParOf" srcId="{93F6B66C-9377-4C4F-96D9-871BE9024549}" destId="{D3C4DB1D-43A1-45DB-B93F-91FF96A40752}" srcOrd="3" destOrd="0" presId="urn:microsoft.com/office/officeart/2018/5/layout/IconCircleLabelList"/>
    <dgm:cxn modelId="{DC43C677-BA4A-4C2A-B9C0-7D3B8B911F06}" type="presParOf" srcId="{93F6B66C-9377-4C4F-96D9-871BE9024549}" destId="{2D04C837-ED86-4B02-924A-1AB39E74DEB8}" srcOrd="4" destOrd="0" presId="urn:microsoft.com/office/officeart/2018/5/layout/IconCircleLabelList"/>
    <dgm:cxn modelId="{2D5F4349-BCB8-4322-92EA-06AD1981A885}" type="presParOf" srcId="{2D04C837-ED86-4B02-924A-1AB39E74DEB8}" destId="{D11F5E6E-75FF-436F-9D83-E7E4DEBA8C83}" srcOrd="0" destOrd="0" presId="urn:microsoft.com/office/officeart/2018/5/layout/IconCircleLabelList"/>
    <dgm:cxn modelId="{92B9453F-4104-4BE9-9CCA-3C26952CC3F9}" type="presParOf" srcId="{2D04C837-ED86-4B02-924A-1AB39E74DEB8}" destId="{F2BD0374-6E08-41F7-86EA-42B727640619}" srcOrd="1" destOrd="0" presId="urn:microsoft.com/office/officeart/2018/5/layout/IconCircleLabelList"/>
    <dgm:cxn modelId="{D520A7B8-03EA-460C-B211-EDF6358C2461}" type="presParOf" srcId="{2D04C837-ED86-4B02-924A-1AB39E74DEB8}" destId="{0F177248-ACFE-48FC-A6FD-E91CFBB0980A}" srcOrd="2" destOrd="0" presId="urn:microsoft.com/office/officeart/2018/5/layout/IconCircleLabelList"/>
    <dgm:cxn modelId="{1CC7D979-864C-4F3C-8357-4FEAECDDFF31}" type="presParOf" srcId="{2D04C837-ED86-4B02-924A-1AB39E74DEB8}" destId="{A336ABE7-9914-46CE-98B6-2E004A0DAC4F}" srcOrd="3" destOrd="0" presId="urn:microsoft.com/office/officeart/2018/5/layout/IconCircleLabelList"/>
    <dgm:cxn modelId="{05492658-38F7-4B3B-9BDE-09B8F7073350}" type="presParOf" srcId="{93F6B66C-9377-4C4F-96D9-871BE9024549}" destId="{4AF56D37-06FD-4052-84D4-2035AD6275B9}" srcOrd="5" destOrd="0" presId="urn:microsoft.com/office/officeart/2018/5/layout/IconCircleLabelList"/>
    <dgm:cxn modelId="{D0B4873F-969E-4274-9B99-3A9D0D9C1AFA}" type="presParOf" srcId="{93F6B66C-9377-4C4F-96D9-871BE9024549}" destId="{9355BCFB-A02E-402F-BEF1-9B63348BBF81}" srcOrd="6" destOrd="0" presId="urn:microsoft.com/office/officeart/2018/5/layout/IconCircleLabelList"/>
    <dgm:cxn modelId="{A40E21AC-B6F9-4798-8AFC-AFC278E13ADC}" type="presParOf" srcId="{9355BCFB-A02E-402F-BEF1-9B63348BBF81}" destId="{682D77F6-B9ED-4835-8A2F-B12459751C9D}" srcOrd="0" destOrd="0" presId="urn:microsoft.com/office/officeart/2018/5/layout/IconCircleLabelList"/>
    <dgm:cxn modelId="{35C90DC9-208C-40B8-B3EA-E558FAC36D0E}" type="presParOf" srcId="{9355BCFB-A02E-402F-BEF1-9B63348BBF81}" destId="{25C3CC89-8FA8-430E-8058-90036176983A}" srcOrd="1" destOrd="0" presId="urn:microsoft.com/office/officeart/2018/5/layout/IconCircleLabelList"/>
    <dgm:cxn modelId="{594D1929-05AB-4870-95E0-BF8854B6629C}" type="presParOf" srcId="{9355BCFB-A02E-402F-BEF1-9B63348BBF81}" destId="{45838B9C-D848-4EB1-B02C-B2EE93E5EFC1}" srcOrd="2" destOrd="0" presId="urn:microsoft.com/office/officeart/2018/5/layout/IconCircleLabelList"/>
    <dgm:cxn modelId="{008F3CB3-3BB6-4478-A571-17271120F4EF}" type="presParOf" srcId="{9355BCFB-A02E-402F-BEF1-9B63348BBF81}" destId="{24E355EF-9543-4608-A911-D8DD8E67144B}" srcOrd="3" destOrd="0" presId="urn:microsoft.com/office/officeart/2018/5/layout/IconCircleLabelList"/>
    <dgm:cxn modelId="{EA9C3FED-152F-4987-98A1-56ACD08D2A52}" type="presParOf" srcId="{93F6B66C-9377-4C4F-96D9-871BE9024549}" destId="{B501E81D-682B-43F1-A627-214CB0D8ABD5}" srcOrd="7" destOrd="0" presId="urn:microsoft.com/office/officeart/2018/5/layout/IconCircleLabelList"/>
    <dgm:cxn modelId="{7E8B1B86-5134-4959-8A86-B747C0B942D4}" type="presParOf" srcId="{93F6B66C-9377-4C4F-96D9-871BE9024549}" destId="{3B60B645-A704-4013-A04C-923C8309DC34}" srcOrd="8" destOrd="0" presId="urn:microsoft.com/office/officeart/2018/5/layout/IconCircleLabelList"/>
    <dgm:cxn modelId="{5E5C5342-DC0D-4C51-BEE2-D13253635F0C}" type="presParOf" srcId="{3B60B645-A704-4013-A04C-923C8309DC34}" destId="{B83435D3-061B-4D39-9A8C-517394A1393B}" srcOrd="0" destOrd="0" presId="urn:microsoft.com/office/officeart/2018/5/layout/IconCircleLabelList"/>
    <dgm:cxn modelId="{23BDA917-3BC0-4532-9E3B-7E58AE3C3F39}" type="presParOf" srcId="{3B60B645-A704-4013-A04C-923C8309DC34}" destId="{ED8BD87F-87B0-4002-A7D0-9C95E8E3D256}" srcOrd="1" destOrd="0" presId="urn:microsoft.com/office/officeart/2018/5/layout/IconCircleLabelList"/>
    <dgm:cxn modelId="{4699E7B0-F0DE-4F3B-955E-A3A6A5800669}" type="presParOf" srcId="{3B60B645-A704-4013-A04C-923C8309DC34}" destId="{D360ACFA-27C9-4E1B-9C8F-A0CE92C064EC}" srcOrd="2" destOrd="0" presId="urn:microsoft.com/office/officeart/2018/5/layout/IconCircleLabelList"/>
    <dgm:cxn modelId="{A0974DAA-88CD-4E8A-B7D6-C1FF37AD64B8}" type="presParOf" srcId="{3B60B645-A704-4013-A04C-923C8309DC34}" destId="{8F209022-4FF4-4CDB-BD01-7AFD99FADAC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7D3A-A3C7-473B-84AF-2072E82178A4}">
      <dsp:nvSpPr>
        <dsp:cNvPr id="0" name=""/>
        <dsp:cNvSpPr/>
      </dsp:nvSpPr>
      <dsp:spPr>
        <a:xfrm rot="10800000">
          <a:off x="0" y="0"/>
          <a:ext cx="4533899" cy="1195916"/>
        </a:xfrm>
        <a:prstGeom prst="trapezoid">
          <a:avLst>
            <a:gd name="adj" fmla="val 63186"/>
          </a:avLst>
        </a:prstGeom>
        <a:solidFill>
          <a:srgbClr val="E01F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Central Government (MPs, Ministers, and Civil Servants) </a:t>
          </a:r>
        </a:p>
      </dsp:txBody>
      <dsp:txXfrm rot="-10800000">
        <a:off x="793432" y="0"/>
        <a:ext cx="2947035" cy="1195916"/>
      </dsp:txXfrm>
    </dsp:sp>
    <dsp:sp modelId="{3F5FAACD-CC02-4CDC-A6CA-997EE2BD9672}">
      <dsp:nvSpPr>
        <dsp:cNvPr id="0" name=""/>
        <dsp:cNvSpPr/>
      </dsp:nvSpPr>
      <dsp:spPr>
        <a:xfrm rot="10800000">
          <a:off x="755650" y="1195916"/>
          <a:ext cx="3022599" cy="1195916"/>
        </a:xfrm>
        <a:prstGeom prst="trapezoid">
          <a:avLst>
            <a:gd name="adj" fmla="val 63186"/>
          </a:avLst>
        </a:prstGeom>
        <a:solidFill>
          <a:srgbClr val="8960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Strategic Authorities (Mayor, and Greater London Authority workers)</a:t>
          </a:r>
        </a:p>
      </dsp:txBody>
      <dsp:txXfrm rot="-10800000">
        <a:off x="1284605" y="1195916"/>
        <a:ext cx="1964690" cy="1195916"/>
      </dsp:txXfrm>
    </dsp:sp>
    <dsp:sp modelId="{A60F34F8-92CC-4E73-936D-D309615BB317}">
      <dsp:nvSpPr>
        <dsp:cNvPr id="0" name=""/>
        <dsp:cNvSpPr/>
      </dsp:nvSpPr>
      <dsp:spPr>
        <a:xfrm rot="10800000">
          <a:off x="1511300" y="2391833"/>
          <a:ext cx="1511299" cy="1195916"/>
        </a:xfrm>
        <a:prstGeom prst="trapezoid">
          <a:avLst>
            <a:gd name="adj" fmla="val 631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Local authority (Councillors, Local Authority Officers)</a:t>
          </a:r>
        </a:p>
      </dsp:txBody>
      <dsp:txXfrm rot="-10800000">
        <a:off x="1511300" y="2391833"/>
        <a:ext cx="1511299" cy="1195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7D3A-A3C7-473B-84AF-2072E82178A4}">
      <dsp:nvSpPr>
        <dsp:cNvPr id="0" name=""/>
        <dsp:cNvSpPr/>
      </dsp:nvSpPr>
      <dsp:spPr>
        <a:xfrm rot="10800000">
          <a:off x="0" y="0"/>
          <a:ext cx="4533899" cy="1195916"/>
        </a:xfrm>
        <a:prstGeom prst="trapezoid">
          <a:avLst>
            <a:gd name="adj" fmla="val 63186"/>
          </a:avLst>
        </a:prstGeom>
        <a:solidFill>
          <a:srgbClr val="E01F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Central Government (MPs represent constituency’s, an area of around 100,000 people ) </a:t>
          </a:r>
        </a:p>
      </dsp:txBody>
      <dsp:txXfrm rot="-10800000">
        <a:off x="793432" y="0"/>
        <a:ext cx="2947035" cy="1195916"/>
      </dsp:txXfrm>
    </dsp:sp>
    <dsp:sp modelId="{3F5FAACD-CC02-4CDC-A6CA-997EE2BD9672}">
      <dsp:nvSpPr>
        <dsp:cNvPr id="0" name=""/>
        <dsp:cNvSpPr/>
      </dsp:nvSpPr>
      <dsp:spPr>
        <a:xfrm rot="10800000">
          <a:off x="755650" y="1195916"/>
          <a:ext cx="3022599" cy="1195916"/>
        </a:xfrm>
        <a:prstGeom prst="trapezoid">
          <a:avLst>
            <a:gd name="adj" fmla="val 63186"/>
          </a:avLst>
        </a:prstGeom>
        <a:solidFill>
          <a:srgbClr val="8960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Combined Authorities (Mayor governs the city)</a:t>
          </a:r>
        </a:p>
      </dsp:txBody>
      <dsp:txXfrm rot="-10800000">
        <a:off x="1284605" y="1195916"/>
        <a:ext cx="1964690" cy="1195916"/>
      </dsp:txXfrm>
    </dsp:sp>
    <dsp:sp modelId="{A60F34F8-92CC-4E73-936D-D309615BB317}">
      <dsp:nvSpPr>
        <dsp:cNvPr id="0" name=""/>
        <dsp:cNvSpPr/>
      </dsp:nvSpPr>
      <dsp:spPr>
        <a:xfrm rot="10800000">
          <a:off x="1511300" y="2391833"/>
          <a:ext cx="1511299" cy="1195916"/>
        </a:xfrm>
        <a:prstGeom prst="trapezoid">
          <a:avLst>
            <a:gd name="adj" fmla="val 631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Local authority (Councillors represent a ward, of around, 15,000 people)</a:t>
          </a:r>
        </a:p>
      </dsp:txBody>
      <dsp:txXfrm rot="-10800000">
        <a:off x="1511300" y="2391833"/>
        <a:ext cx="1511299" cy="1195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DF6BD-C51E-4B18-81DF-4701E17D9288}">
      <dsp:nvSpPr>
        <dsp:cNvPr id="0" name=""/>
        <dsp:cNvSpPr/>
      </dsp:nvSpPr>
      <dsp:spPr>
        <a:xfrm>
          <a:off x="478800" y="982016"/>
          <a:ext cx="1098000" cy="1098000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0586D-1E89-4AF3-BE89-9D21D247E1DE}">
      <dsp:nvSpPr>
        <dsp:cNvPr id="0" name=""/>
        <dsp:cNvSpPr/>
      </dsp:nvSpPr>
      <dsp:spPr>
        <a:xfrm>
          <a:off x="712800" y="1216016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7D915-2AAF-4E31-867D-99A122CA5369}">
      <dsp:nvSpPr>
        <dsp:cNvPr id="0" name=""/>
        <dsp:cNvSpPr/>
      </dsp:nvSpPr>
      <dsp:spPr>
        <a:xfrm>
          <a:off x="127800" y="24220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Public Health Consultant </a:t>
          </a:r>
          <a:endParaRPr lang="en-US" sz="1800" kern="1200"/>
        </a:p>
      </dsp:txBody>
      <dsp:txXfrm>
        <a:off x="127800" y="2422016"/>
        <a:ext cx="1800000" cy="720000"/>
      </dsp:txXfrm>
    </dsp:sp>
    <dsp:sp modelId="{CD52DF9C-7536-4E3E-AAE8-7C7538E0E488}">
      <dsp:nvSpPr>
        <dsp:cNvPr id="0" name=""/>
        <dsp:cNvSpPr/>
      </dsp:nvSpPr>
      <dsp:spPr>
        <a:xfrm>
          <a:off x="2593800" y="982016"/>
          <a:ext cx="1098000" cy="1098000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781B1-585E-4C82-9B17-A313EFB50353}">
      <dsp:nvSpPr>
        <dsp:cNvPr id="0" name=""/>
        <dsp:cNvSpPr/>
      </dsp:nvSpPr>
      <dsp:spPr>
        <a:xfrm>
          <a:off x="2827800" y="1216016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EC32A-0DAE-4708-9387-197B09362EF5}">
      <dsp:nvSpPr>
        <dsp:cNvPr id="0" name=""/>
        <dsp:cNvSpPr/>
      </dsp:nvSpPr>
      <dsp:spPr>
        <a:xfrm>
          <a:off x="2242800" y="24220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Director of Public Health </a:t>
          </a:r>
          <a:endParaRPr lang="en-US" sz="1800" kern="1200"/>
        </a:p>
      </dsp:txBody>
      <dsp:txXfrm>
        <a:off x="2242800" y="2422016"/>
        <a:ext cx="1800000" cy="720000"/>
      </dsp:txXfrm>
    </dsp:sp>
    <dsp:sp modelId="{D11F5E6E-75FF-436F-9D83-E7E4DEBA8C83}">
      <dsp:nvSpPr>
        <dsp:cNvPr id="0" name=""/>
        <dsp:cNvSpPr/>
      </dsp:nvSpPr>
      <dsp:spPr>
        <a:xfrm>
          <a:off x="4708800" y="982016"/>
          <a:ext cx="1098000" cy="1098000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D0374-6E08-41F7-86EA-42B727640619}">
      <dsp:nvSpPr>
        <dsp:cNvPr id="0" name=""/>
        <dsp:cNvSpPr/>
      </dsp:nvSpPr>
      <dsp:spPr>
        <a:xfrm>
          <a:off x="4942800" y="1216016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6ABE7-9914-46CE-98B6-2E004A0DAC4F}">
      <dsp:nvSpPr>
        <dsp:cNvPr id="0" name=""/>
        <dsp:cNvSpPr/>
      </dsp:nvSpPr>
      <dsp:spPr>
        <a:xfrm>
          <a:off x="4357800" y="24220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Policy and Strategy </a:t>
          </a:r>
          <a:endParaRPr lang="en-US" sz="1800" kern="1200"/>
        </a:p>
      </dsp:txBody>
      <dsp:txXfrm>
        <a:off x="4357800" y="2422016"/>
        <a:ext cx="1800000" cy="720000"/>
      </dsp:txXfrm>
    </dsp:sp>
    <dsp:sp modelId="{682D77F6-B9ED-4835-8A2F-B12459751C9D}">
      <dsp:nvSpPr>
        <dsp:cNvPr id="0" name=""/>
        <dsp:cNvSpPr/>
      </dsp:nvSpPr>
      <dsp:spPr>
        <a:xfrm>
          <a:off x="6823800" y="982016"/>
          <a:ext cx="1098000" cy="1098000"/>
        </a:xfrm>
        <a:prstGeom prst="ellipse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3CC89-8FA8-430E-8058-90036176983A}">
      <dsp:nvSpPr>
        <dsp:cNvPr id="0" name=""/>
        <dsp:cNvSpPr/>
      </dsp:nvSpPr>
      <dsp:spPr>
        <a:xfrm>
          <a:off x="7057800" y="1216016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355EF-9543-4608-A911-D8DD8E67144B}">
      <dsp:nvSpPr>
        <dsp:cNvPr id="0" name=""/>
        <dsp:cNvSpPr/>
      </dsp:nvSpPr>
      <dsp:spPr>
        <a:xfrm>
          <a:off x="6472800" y="24220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Data Analysis </a:t>
          </a:r>
          <a:endParaRPr lang="en-US" sz="1800" kern="1200"/>
        </a:p>
      </dsp:txBody>
      <dsp:txXfrm>
        <a:off x="6472800" y="2422016"/>
        <a:ext cx="1800000" cy="720000"/>
      </dsp:txXfrm>
    </dsp:sp>
    <dsp:sp modelId="{B83435D3-061B-4D39-9A8C-517394A1393B}">
      <dsp:nvSpPr>
        <dsp:cNvPr id="0" name=""/>
        <dsp:cNvSpPr/>
      </dsp:nvSpPr>
      <dsp:spPr>
        <a:xfrm>
          <a:off x="8938800" y="982016"/>
          <a:ext cx="1098000" cy="1098000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BD87F-87B0-4002-A7D0-9C95E8E3D256}">
      <dsp:nvSpPr>
        <dsp:cNvPr id="0" name=""/>
        <dsp:cNvSpPr/>
      </dsp:nvSpPr>
      <dsp:spPr>
        <a:xfrm>
          <a:off x="9172800" y="1216016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09022-4FF4-4CDB-BD01-7AFD99FADAC1}">
      <dsp:nvSpPr>
        <dsp:cNvPr id="0" name=""/>
        <dsp:cNvSpPr/>
      </dsp:nvSpPr>
      <dsp:spPr>
        <a:xfrm>
          <a:off x="8587800" y="24220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Integrated Care Board roles</a:t>
          </a:r>
          <a:endParaRPr lang="en-US" sz="1800" kern="1200"/>
        </a:p>
      </dsp:txBody>
      <dsp:txXfrm>
        <a:off x="8587800" y="2422016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D67D7-3BE8-844B-8C96-46711DF7385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D5E5-2365-134F-A85D-60DE9E71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2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5E5-2365-134F-A85D-60DE9E71C8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96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C60D2-0DA4-A625-9219-F9904F7B3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8DA8C0-BE9A-9C9F-9D82-25FEADE97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8D015-8DA2-A0EA-3DE3-6EC16E4B6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•	Health inequalities between LAs and within them. Luke Munford data. </a:t>
            </a:r>
          </a:p>
          <a:p>
            <a:r>
              <a:rPr lang="en-GB" dirty="0"/>
              <a:t>In Westminster, Life expectancy is 81 in Westbourne ward, Knightsbridge, Belgravia and Hyde park ward is 91.3. short 10-minute walk. </a:t>
            </a:r>
          </a:p>
          <a:p>
            <a:endParaRPr lang="en-GB" dirty="0"/>
          </a:p>
          <a:p>
            <a:r>
              <a:rPr lang="en-GB" dirty="0"/>
              <a:t>•	What interesting to yourselves as people studying public health is it represents many of the challenges you will face. LAs represent key challenges of PH. </a:t>
            </a:r>
          </a:p>
          <a:p>
            <a:r>
              <a:rPr lang="en-GB" dirty="0"/>
              <a:t>•	Sure that you’ll all have fantastic idea, energy, solutions to bring. </a:t>
            </a:r>
          </a:p>
          <a:p>
            <a:r>
              <a:rPr lang="en-GB" dirty="0"/>
              <a:t>•	These have to be balanced out. </a:t>
            </a:r>
          </a:p>
          <a:p>
            <a:r>
              <a:rPr lang="en-GB" dirty="0"/>
              <a:t>o	Political choices</a:t>
            </a:r>
          </a:p>
          <a:p>
            <a:r>
              <a:rPr lang="en-GB" dirty="0"/>
              <a:t>o	Non-public health prioritises, like spending on health or transport project. </a:t>
            </a:r>
          </a:p>
          <a:p>
            <a:r>
              <a:rPr lang="en-GB" dirty="0"/>
              <a:t>o	PH people in local authorities, because of the political dimension that they work in must develop skills in framing issues, persuading, compression,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F346B-A9C1-1071-2803-955C912E7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5E5-2365-134F-A85D-60DE9E71C8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9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E939B-524D-7293-2755-F56824622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FD25D-C810-6735-5B2F-63003CD5E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AD6FDD-839B-947A-B59F-4332442B1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of the roles that you make have to implement these strategies in are</a:t>
            </a:r>
          </a:p>
          <a:p>
            <a:endParaRPr lang="en-GB" dirty="0"/>
          </a:p>
          <a:p>
            <a:r>
              <a:rPr lang="en-GB" dirty="0"/>
              <a:t>Difference between Cllrs and Officer. </a:t>
            </a:r>
          </a:p>
          <a:p>
            <a:endParaRPr lang="en-GB" dirty="0"/>
          </a:p>
          <a:p>
            <a:r>
              <a:rPr lang="en-GB" dirty="0"/>
              <a:t>Type of roles you may have </a:t>
            </a:r>
          </a:p>
          <a:p>
            <a:r>
              <a:rPr lang="en-GB" dirty="0"/>
              <a:t>•	Public Health consultant </a:t>
            </a:r>
          </a:p>
          <a:p>
            <a:r>
              <a:rPr lang="en-GB" dirty="0"/>
              <a:t>		5 years training scheme. </a:t>
            </a:r>
          </a:p>
          <a:p>
            <a:r>
              <a:rPr lang="en-GB" dirty="0"/>
              <a:t>o		5 rotations</a:t>
            </a:r>
          </a:p>
          <a:p>
            <a:r>
              <a:rPr lang="en-GB" dirty="0"/>
              <a:t>o		Master’s in public health</a:t>
            </a:r>
          </a:p>
          <a:p>
            <a:r>
              <a:rPr lang="en-GB" dirty="0"/>
              <a:t>•	Director of Public Health </a:t>
            </a:r>
          </a:p>
          <a:p>
            <a:r>
              <a:rPr lang="en-GB" dirty="0"/>
              <a:t>•	Data analysis </a:t>
            </a:r>
          </a:p>
          <a:p>
            <a:r>
              <a:rPr lang="en-GB" dirty="0"/>
              <a:t>•	Policy officer – advising and creating on policy across the council with a public health focus</a:t>
            </a:r>
          </a:p>
          <a:p>
            <a:r>
              <a:rPr lang="en-GB" dirty="0"/>
              <a:t>•	Children’s services, housing, planning etc. All areas that can make a big difference to public health. Individual roles within this</a:t>
            </a:r>
          </a:p>
          <a:p>
            <a:endParaRPr lang="en-GB" dirty="0"/>
          </a:p>
          <a:p>
            <a:r>
              <a:rPr lang="en-GB" dirty="0"/>
              <a:t>public health roles are secure, growing appetite, especially from those with non medical backgrounds. Transferrable internationally. Well paid public sector role.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F8E18-37D4-7A5E-BF44-671A5F558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5E5-2365-134F-A85D-60DE9E71C8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0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much more complex</a:t>
            </a:r>
          </a:p>
          <a:p>
            <a:r>
              <a:rPr lang="en-GB" dirty="0"/>
              <a:t>Two tiers</a:t>
            </a:r>
          </a:p>
          <a:p>
            <a:r>
              <a:rPr lang="en-GB" dirty="0"/>
              <a:t>London is a nice “neat example”</a:t>
            </a:r>
          </a:p>
          <a:p>
            <a:endParaRPr lang="en-GB" dirty="0"/>
          </a:p>
          <a:p>
            <a:r>
              <a:rPr lang="en-US" dirty="0"/>
              <a:t>Might be known as local councils, local government, city government, municipal governments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5E5-2365-134F-A85D-60DE9E71C8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8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much more complex</a:t>
            </a:r>
          </a:p>
          <a:p>
            <a:r>
              <a:rPr lang="en-GB" dirty="0"/>
              <a:t>Two tiers</a:t>
            </a:r>
          </a:p>
          <a:p>
            <a:r>
              <a:rPr lang="en-GB" dirty="0"/>
              <a:t>London is a nice “neat example”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5E5-2365-134F-A85D-60DE9E71C8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9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Lots of large differences in peoples lives, and health. traced back to local gov.</a:t>
            </a:r>
          </a:p>
          <a:p>
            <a:r>
              <a:rPr lang="en-GB" dirty="0"/>
              <a:t>•	Things we take for granted weren’t always so. </a:t>
            </a:r>
          </a:p>
          <a:p>
            <a:r>
              <a:rPr lang="en-GB" dirty="0"/>
              <a:t>o	Establishment of Parks</a:t>
            </a:r>
          </a:p>
          <a:p>
            <a:r>
              <a:rPr lang="en-GB" dirty="0"/>
              <a:t>o	Director of Public Health (Inspector of Nuisances). 175 </a:t>
            </a:r>
            <a:r>
              <a:rPr lang="en-GB" dirty="0" err="1"/>
              <a:t>anniversey</a:t>
            </a:r>
            <a:r>
              <a:rPr lang="en-GB" dirty="0"/>
              <a:t>. Helped to usher in significant increased in life expectancy increase. Life expectancy around 40. life </a:t>
            </a:r>
            <a:r>
              <a:rPr lang="en-GB" dirty="0" err="1"/>
              <a:t>expextency</a:t>
            </a:r>
            <a:r>
              <a:rPr lang="en-GB" dirty="0"/>
              <a:t> has been on a study upward trajectory since, </a:t>
            </a:r>
            <a:r>
              <a:rPr lang="en-GB" dirty="0" err="1"/>
              <a:t>disragrding</a:t>
            </a:r>
            <a:r>
              <a:rPr lang="en-GB" dirty="0"/>
              <a:t> the last decade or so. </a:t>
            </a:r>
          </a:p>
          <a:p>
            <a:r>
              <a:rPr lang="en-GB" dirty="0"/>
              <a:t>o	Slum Clearance </a:t>
            </a:r>
          </a:p>
          <a:p>
            <a:r>
              <a:rPr lang="en-GB" dirty="0"/>
              <a:t>o	Municipal Swimming pools and Schools</a:t>
            </a:r>
          </a:p>
          <a:p>
            <a:r>
              <a:rPr lang="en-GB" dirty="0"/>
              <a:t>o	Water departments</a:t>
            </a:r>
          </a:p>
          <a:p>
            <a:r>
              <a:rPr lang="en-GB" dirty="0"/>
              <a:t>o	School Nurse</a:t>
            </a:r>
          </a:p>
          <a:p>
            <a:r>
              <a:rPr lang="en-GB" dirty="0"/>
              <a:t>Birth and Death registration. May not seem important, but it’s a cornerstone of research to have this information, to be able to see what people are dying from. “what gets measures gets done”</a:t>
            </a:r>
          </a:p>
          <a:p>
            <a:r>
              <a:rPr lang="en-GB" dirty="0"/>
              <a:t>o	</a:t>
            </a:r>
          </a:p>
          <a:p>
            <a:endParaRPr lang="en-GB" dirty="0"/>
          </a:p>
          <a:p>
            <a:r>
              <a:rPr lang="en-GB" dirty="0"/>
              <a:t>Some of the largest improvements of health is down to local authorities</a:t>
            </a:r>
          </a:p>
          <a:p>
            <a:endParaRPr lang="en-GB" dirty="0"/>
          </a:p>
          <a:p>
            <a:r>
              <a:rPr lang="en-GB" dirty="0"/>
              <a:t>Lots of the things we take for granted. </a:t>
            </a:r>
          </a:p>
          <a:p>
            <a:endParaRPr lang="en-GB" dirty="0"/>
          </a:p>
          <a:p>
            <a:r>
              <a:rPr lang="en-GB" dirty="0"/>
              <a:t>Current structure of local authorities is complex but still important.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5E5-2365-134F-A85D-60DE9E71C8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3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368D1-5617-B301-4940-2C0D243E2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EB9B4-58B3-572B-56CB-B6AB2D11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5BD28-4777-6D40-8CD9-28362AD13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of the roles that you make have to implement these strategies in are</a:t>
            </a:r>
          </a:p>
          <a:p>
            <a:endParaRPr lang="en-GB" dirty="0"/>
          </a:p>
          <a:p>
            <a:r>
              <a:rPr lang="en-GB" dirty="0"/>
              <a:t>Difference between Cllrs and Officer. </a:t>
            </a:r>
          </a:p>
          <a:p>
            <a:endParaRPr lang="en-GB" dirty="0"/>
          </a:p>
          <a:p>
            <a:r>
              <a:rPr lang="en-GB" dirty="0"/>
              <a:t>Type of roles you may have </a:t>
            </a:r>
          </a:p>
          <a:p>
            <a:r>
              <a:rPr lang="en-GB" dirty="0"/>
              <a:t>•	Public Health consultant </a:t>
            </a:r>
          </a:p>
          <a:p>
            <a:r>
              <a:rPr lang="en-GB" dirty="0"/>
              <a:t>		5 years training scheme. </a:t>
            </a:r>
          </a:p>
          <a:p>
            <a:r>
              <a:rPr lang="en-GB" dirty="0"/>
              <a:t>o		5 rotations</a:t>
            </a:r>
          </a:p>
          <a:p>
            <a:r>
              <a:rPr lang="en-GB" dirty="0"/>
              <a:t>o		Master’s in public health</a:t>
            </a:r>
          </a:p>
          <a:p>
            <a:r>
              <a:rPr lang="en-GB" dirty="0"/>
              <a:t>•	Director of Public Health </a:t>
            </a:r>
          </a:p>
          <a:p>
            <a:r>
              <a:rPr lang="en-GB" dirty="0"/>
              <a:t>•	Data analysis </a:t>
            </a:r>
          </a:p>
          <a:p>
            <a:r>
              <a:rPr lang="en-GB" dirty="0"/>
              <a:t>•	Policy officer – advising and creating on policy across the council with a public health focus</a:t>
            </a:r>
          </a:p>
          <a:p>
            <a:r>
              <a:rPr lang="en-GB" dirty="0"/>
              <a:t>•	Children’s services, housing, planning etc. All areas that can make a big difference to public health. Individual roles within this</a:t>
            </a:r>
          </a:p>
          <a:p>
            <a:endParaRPr lang="en-GB" dirty="0"/>
          </a:p>
          <a:p>
            <a:r>
              <a:rPr lang="en-GB" dirty="0"/>
              <a:t>public health roles are secure, growing appetite, especially from those with non medical backgrounds. Transferrable internationally. Well paid public sector role.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9F2A2-E18D-AD8B-7570-5E604FC88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5E5-2365-134F-A85D-60DE9E71C8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3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BB4D0-37BA-7EED-C6F9-207294E63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45EE27-46D2-5034-5A5E-B905F31AE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580DF-280D-EDDD-5981-22635147C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of the roles that you make have to implement these strategies in are</a:t>
            </a:r>
          </a:p>
          <a:p>
            <a:endParaRPr lang="en-GB" dirty="0"/>
          </a:p>
          <a:p>
            <a:r>
              <a:rPr lang="en-GB" dirty="0"/>
              <a:t>Difference between Cllrs and Officer. </a:t>
            </a:r>
          </a:p>
          <a:p>
            <a:endParaRPr lang="en-GB" dirty="0"/>
          </a:p>
          <a:p>
            <a:r>
              <a:rPr lang="en-GB" dirty="0"/>
              <a:t>Type of roles you may have </a:t>
            </a:r>
          </a:p>
          <a:p>
            <a:r>
              <a:rPr lang="en-GB" dirty="0"/>
              <a:t>•	Public Health consultant </a:t>
            </a:r>
          </a:p>
          <a:p>
            <a:r>
              <a:rPr lang="en-GB" dirty="0"/>
              <a:t>		5 years training scheme. </a:t>
            </a:r>
          </a:p>
          <a:p>
            <a:r>
              <a:rPr lang="en-GB" dirty="0"/>
              <a:t>o		5 rotations</a:t>
            </a:r>
          </a:p>
          <a:p>
            <a:r>
              <a:rPr lang="en-GB" dirty="0"/>
              <a:t>o		Master’s in public health</a:t>
            </a:r>
          </a:p>
          <a:p>
            <a:r>
              <a:rPr lang="en-GB" dirty="0"/>
              <a:t>•	Director of Public Health </a:t>
            </a:r>
          </a:p>
          <a:p>
            <a:r>
              <a:rPr lang="en-GB" dirty="0"/>
              <a:t>•	Data analysis </a:t>
            </a:r>
          </a:p>
          <a:p>
            <a:r>
              <a:rPr lang="en-GB" dirty="0"/>
              <a:t>•	Policy officer – advising and creating on policy across the council with a public health focus</a:t>
            </a:r>
          </a:p>
          <a:p>
            <a:r>
              <a:rPr lang="en-GB" dirty="0"/>
              <a:t>•	Children’s services, housing, planning etc. All areas that can make a big difference to public health. Individual roles within this</a:t>
            </a:r>
          </a:p>
          <a:p>
            <a:endParaRPr lang="en-GB" dirty="0"/>
          </a:p>
          <a:p>
            <a:r>
              <a:rPr lang="en-GB" dirty="0"/>
              <a:t>public health roles are secure, growing appetite, especially from those with non medical backgrounds. Transferrable internationally. Well paid public sector role.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03E70-49B6-C403-08BB-67FE65FCF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5E5-2365-134F-A85D-60DE9E71C8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4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402AB-A61A-9D5B-302B-EEFA2AF17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F0CE8-BDAE-670F-E389-9785FF03E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355C7E-AE5A-A723-AB3F-04E712D9C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of the roles that you make have to implement these strategies in are</a:t>
            </a:r>
          </a:p>
          <a:p>
            <a:endParaRPr lang="en-GB" dirty="0"/>
          </a:p>
          <a:p>
            <a:r>
              <a:rPr lang="en-GB" dirty="0"/>
              <a:t>Difference between Cllrs and Officer. </a:t>
            </a:r>
          </a:p>
          <a:p>
            <a:endParaRPr lang="en-GB" dirty="0"/>
          </a:p>
          <a:p>
            <a:r>
              <a:rPr lang="en-GB" dirty="0"/>
              <a:t>Type of roles you may have </a:t>
            </a:r>
          </a:p>
          <a:p>
            <a:r>
              <a:rPr lang="en-GB" dirty="0"/>
              <a:t>•	Public Health consultant </a:t>
            </a:r>
          </a:p>
          <a:p>
            <a:r>
              <a:rPr lang="en-GB" dirty="0"/>
              <a:t>		5 years training scheme. </a:t>
            </a:r>
          </a:p>
          <a:p>
            <a:r>
              <a:rPr lang="en-GB" dirty="0"/>
              <a:t>o		5 rotations</a:t>
            </a:r>
          </a:p>
          <a:p>
            <a:r>
              <a:rPr lang="en-GB" dirty="0"/>
              <a:t>o		Master’s in public health</a:t>
            </a:r>
          </a:p>
          <a:p>
            <a:r>
              <a:rPr lang="en-GB" dirty="0"/>
              <a:t>•	Director of Public Health </a:t>
            </a:r>
          </a:p>
          <a:p>
            <a:r>
              <a:rPr lang="en-GB" dirty="0"/>
              <a:t>•	Data analysis </a:t>
            </a:r>
          </a:p>
          <a:p>
            <a:r>
              <a:rPr lang="en-GB" dirty="0"/>
              <a:t>•	Policy officer – advising and creating on policy across the council with a public health focus</a:t>
            </a:r>
          </a:p>
          <a:p>
            <a:r>
              <a:rPr lang="en-GB" dirty="0"/>
              <a:t>•	Children’s services, housing, planning etc. All areas that can make a big difference to public health. Individual roles within this</a:t>
            </a:r>
          </a:p>
          <a:p>
            <a:endParaRPr lang="en-GB" dirty="0"/>
          </a:p>
          <a:p>
            <a:r>
              <a:rPr lang="en-GB" dirty="0"/>
              <a:t>public health roles are secure, growing appetite, especially from those with non medical backgrounds. Transferrable internationally. Well paid public sector role.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93063-7D98-FFD2-EFB2-68B16BD46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5E5-2365-134F-A85D-60DE9E71C8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•	Health inequalities between LAs and within them. Luke Munford data. </a:t>
            </a:r>
          </a:p>
          <a:p>
            <a:r>
              <a:rPr lang="en-GB" dirty="0"/>
              <a:t>In Westminster, Life expectancy is 81 in Westbourne ward, Knightsbridge, Belgravia and Hyde park ward is 91.3. short 10-minute walk. </a:t>
            </a:r>
          </a:p>
          <a:p>
            <a:endParaRPr lang="en-GB" dirty="0"/>
          </a:p>
          <a:p>
            <a:r>
              <a:rPr lang="en-GB" dirty="0"/>
              <a:t>•	What interesting to yourselves as people studying public health is it represents many of the challenges you will face. LAs represent key challenges of PH. </a:t>
            </a:r>
          </a:p>
          <a:p>
            <a:r>
              <a:rPr lang="en-GB" dirty="0"/>
              <a:t>•	Sure that you’ll all have fantastic idea, energy, solutions to bring. </a:t>
            </a:r>
          </a:p>
          <a:p>
            <a:r>
              <a:rPr lang="en-GB" dirty="0"/>
              <a:t>•	These have to be balanced out. </a:t>
            </a:r>
          </a:p>
          <a:p>
            <a:r>
              <a:rPr lang="en-GB" dirty="0"/>
              <a:t>o	Political choices</a:t>
            </a:r>
          </a:p>
          <a:p>
            <a:r>
              <a:rPr lang="en-GB" dirty="0"/>
              <a:t>o	Non-public health prioritises, like spending on health or transport project. </a:t>
            </a:r>
          </a:p>
          <a:p>
            <a:r>
              <a:rPr lang="en-GB" dirty="0"/>
              <a:t>o	PH people in local authorities, because of the political dimension that they work in must develop skills in framing issues, persuading, compression,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5E5-2365-134F-A85D-60DE9E71C8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58A6F-BFA1-5B93-A345-0A53AAA75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0BB57-4DC3-2035-357A-33CCD64E3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85961E-1B08-16E2-81C1-0AF8BA066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•	Health inequalities between LAs and within them. Luke Munford data. </a:t>
            </a:r>
          </a:p>
          <a:p>
            <a:r>
              <a:rPr lang="en-GB" dirty="0"/>
              <a:t>In Westminster, Life expectancy is 81 in Westbourne ward, Knightsbridge, Belgravia and Hyde park ward is 91.3. short 10-minute walk. </a:t>
            </a:r>
          </a:p>
          <a:p>
            <a:endParaRPr lang="en-GB" dirty="0"/>
          </a:p>
          <a:p>
            <a:r>
              <a:rPr lang="en-GB" dirty="0"/>
              <a:t>•	What interesting to yourselves as people studying public health is it represents many of the challenges you will face. LAs represent key challenges of PH. </a:t>
            </a:r>
          </a:p>
          <a:p>
            <a:r>
              <a:rPr lang="en-GB" dirty="0"/>
              <a:t>•	Sure that you’ll all have fantastic idea, energy, solutions to bring. </a:t>
            </a:r>
          </a:p>
          <a:p>
            <a:r>
              <a:rPr lang="en-GB" dirty="0"/>
              <a:t>•	These have to be balanced out. </a:t>
            </a:r>
          </a:p>
          <a:p>
            <a:r>
              <a:rPr lang="en-GB" dirty="0"/>
              <a:t>o	Political choices</a:t>
            </a:r>
          </a:p>
          <a:p>
            <a:r>
              <a:rPr lang="en-GB" dirty="0"/>
              <a:t>o	Non-public health prioritises, like spending on health or transport project. </a:t>
            </a:r>
          </a:p>
          <a:p>
            <a:r>
              <a:rPr lang="en-GB" dirty="0"/>
              <a:t>o	PH people in local authorities, because of the political dimension that they work in must develop skills in framing issues, persuading, compression,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00994-23ED-232D-A2C5-37FC32988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5E5-2365-134F-A85D-60DE9E71C8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8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432" y="1709931"/>
            <a:ext cx="10951860" cy="1892107"/>
          </a:xfrm>
        </p:spPr>
        <p:txBody>
          <a:bodyPr wrap="none"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432" y="3776541"/>
            <a:ext cx="10951860" cy="1655762"/>
          </a:xfrm>
        </p:spPr>
        <p:txBody>
          <a:bodyPr wrap="none"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7C0A87D-BA0A-E448-9C69-558714477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9C98A-A2E0-6C66-A880-8E804B28EB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960C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22D91-B333-D542-AF40-EF7AA0B12E88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8A0742-A1B2-A64F-AA41-01D5CCA2A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1B6C34-3AE4-324E-8C37-FFE4ABB93A65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89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A34AA46-3DE9-C84F-8E44-B374460C6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4D8E8C-E2B1-D54F-87FA-72F61B935CD4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89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778C8F6-2098-734F-8839-DCFC60028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2341D0-CD55-7144-8F1B-EBFB71C7E676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89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1BF9B60-BD5E-A148-B56D-33B7EB3B2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931561-432E-D778-7023-C5969BE3C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1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A49954-9E10-1144-886C-43904C7FFA77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F52E4D3-5155-4C4D-9266-406B229DC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3D5F6-F76D-384A-BBC8-30865E312EED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89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62D3116-0DA2-3E48-9434-3208CBFB6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BBA810-0E75-254E-81F2-A5B1A30E5199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89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AD7095-F36C-744D-A241-72869DB6E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515480-018B-914E-BD57-A66A1CE11FD3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89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530585D-1A6D-0D48-B2A1-622C13656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7454AF-0F01-B96C-E7DD-C6EFFB5116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6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al">
    <p:bg>
      <p:bgPr>
        <a:solidFill>
          <a:srgbClr val="008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510632"/>
            <a:ext cx="10515600" cy="1615005"/>
          </a:xfrm>
        </p:spPr>
        <p:txBody>
          <a:bodyPr anchor="t" anchorCtr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450" y="4185271"/>
            <a:ext cx="10515600" cy="1500187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F81B170-6AC0-AF4A-911D-17A60845E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CD03C1-DD32-6E26-0440-0D09C78241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4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299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8299"/>
              </a:buClr>
              <a:defRPr/>
            </a:lvl1pPr>
            <a:lvl2pPr>
              <a:spcBef>
                <a:spcPts val="800"/>
              </a:spcBef>
              <a:buClr>
                <a:srgbClr val="008299"/>
              </a:buClr>
              <a:defRPr/>
            </a:lvl2pPr>
            <a:lvl3pPr>
              <a:spcBef>
                <a:spcPts val="800"/>
              </a:spcBef>
              <a:buClr>
                <a:srgbClr val="008299"/>
              </a:buClr>
              <a:defRPr/>
            </a:lvl3pPr>
            <a:lvl4pPr>
              <a:spcBef>
                <a:spcPts val="800"/>
              </a:spcBef>
              <a:buClr>
                <a:srgbClr val="008299"/>
              </a:buClr>
              <a:defRPr/>
            </a:lvl4pPr>
            <a:lvl5pPr>
              <a:spcBef>
                <a:spcPts val="800"/>
              </a:spcBef>
              <a:buClr>
                <a:srgbClr val="008299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98A60-84B6-B247-B15F-7FBF0527CFED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A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D0CF094-80D9-A14F-B728-535C6EC6B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D2839D-9DC1-5A4E-A187-BCA020D75255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8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318AC2-C029-4444-9800-DA5A2A074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FC83F7-9470-6D41-ACE9-D404702A75D5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8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A01EE90-2EDF-344F-A61A-B4053F1A0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5BAF06-AED9-314C-9083-D57BA6583CBD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8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A52B8D3-58AE-FD4D-9149-B03EB4D50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498D75-A469-33EF-3203-A229C7EAF9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01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74" y="524201"/>
            <a:ext cx="11060052" cy="712541"/>
          </a:xfrm>
        </p:spPr>
        <p:txBody>
          <a:bodyPr/>
          <a:lstStyle>
            <a:lvl1pPr>
              <a:defRPr>
                <a:solidFill>
                  <a:srgbClr val="008299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973" y="1342800"/>
            <a:ext cx="5247039" cy="4194727"/>
          </a:xfrm>
        </p:spPr>
        <p:txBody>
          <a:bodyPr lIns="0" tIns="0" rIns="0" bIns="0"/>
          <a:lstStyle>
            <a:lvl1pPr>
              <a:buClr>
                <a:schemeClr val="accent5"/>
              </a:buClr>
              <a:defRPr/>
            </a:lvl1pPr>
            <a:lvl2pPr>
              <a:spcBef>
                <a:spcPts val="800"/>
              </a:spcBef>
              <a:buClr>
                <a:schemeClr val="accent5"/>
              </a:buClr>
              <a:defRPr/>
            </a:lvl2pPr>
            <a:lvl3pPr>
              <a:spcBef>
                <a:spcPts val="800"/>
              </a:spcBef>
              <a:buClr>
                <a:schemeClr val="accent5"/>
              </a:buClr>
              <a:defRPr/>
            </a:lvl3pPr>
            <a:lvl4pPr>
              <a:spcBef>
                <a:spcPts val="800"/>
              </a:spcBef>
              <a:buClr>
                <a:schemeClr val="accent5"/>
              </a:buClr>
              <a:defRPr/>
            </a:lvl4pPr>
            <a:lvl5pPr>
              <a:spcBef>
                <a:spcPts val="800"/>
              </a:spcBef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987" y="1342800"/>
            <a:ext cx="5247039" cy="4194727"/>
          </a:xfrm>
        </p:spPr>
        <p:txBody>
          <a:bodyPr lIns="0" tIns="0" rIns="0" bIns="0"/>
          <a:lstStyle>
            <a:lvl1pPr>
              <a:buClr>
                <a:schemeClr val="accent5"/>
              </a:buClr>
              <a:defRPr/>
            </a:lvl1pPr>
            <a:lvl2pPr>
              <a:spcBef>
                <a:spcPts val="800"/>
              </a:spcBef>
              <a:buClr>
                <a:schemeClr val="accent5"/>
              </a:buClr>
              <a:defRPr/>
            </a:lvl2pPr>
            <a:lvl3pPr>
              <a:spcBef>
                <a:spcPts val="800"/>
              </a:spcBef>
              <a:buClr>
                <a:schemeClr val="accent5"/>
              </a:buClr>
              <a:defRPr/>
            </a:lvl3pPr>
            <a:lvl4pPr>
              <a:spcBef>
                <a:spcPts val="800"/>
              </a:spcBef>
              <a:buClr>
                <a:schemeClr val="accent5"/>
              </a:buClr>
              <a:defRPr/>
            </a:lvl4pPr>
            <a:lvl5pPr>
              <a:spcBef>
                <a:spcPts val="800"/>
              </a:spcBef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AC8B5-D264-BF4D-A5AA-F4B07DA2F57B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A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9DAFDA6-F826-EB4B-8015-67E8F3D68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D4F56-0FC9-B64E-968F-1970F0862BBB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8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B1CA925-A321-364F-A87C-008F07F4B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BBBF87-70A8-A04D-BA64-C8358E8DE245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8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13A5427-7602-9D4D-9F09-539DA089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98CBA5-9A4C-204E-A95A-37A8041CCC39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8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B8C3E1D-0EEA-3A4F-A80D-29CDC0332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DDF00F-B397-29DD-3DC1-110F081DDF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46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A22D91-B333-D542-AF40-EF7AA0B12E88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A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8A0742-A1B2-A64F-AA41-01D5CCA2A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299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A847C9-062A-DC41-9249-9150BBCB4E09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8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A43121-0A2C-6345-9642-757736E23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DA18A5-AF5D-E54D-AFCF-4CDEC85A59F8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8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FDD09D-BAEA-EA4D-BE8A-EC648066B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16DFE2-382F-3B42-9B83-325698163BBB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8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80C63E2-2920-084F-BE8B-8DD2ABED1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3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A49954-9E10-1144-886C-43904C7FFA77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A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F52E4D3-5155-4C4D-9266-406B229DC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DE3DF4-54A8-554B-B711-5C9558539BB2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8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0ADE9-55C7-4B42-ADE1-7B4131516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4EE546-9D41-224C-B5E5-344633A0C966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8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A82AB8B-6F9D-894A-979F-49F9030B5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20438B-8107-AB46-8982-61CBE0C2C582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008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2E60878-E526-6648-AF5D-F8F956CBE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DC157D-D708-2D36-7013-A01120BE9E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77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ink">
    <p:bg>
      <p:bgPr>
        <a:solidFill>
          <a:srgbClr val="E01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510632"/>
            <a:ext cx="10515600" cy="1615005"/>
          </a:xfrm>
        </p:spPr>
        <p:txBody>
          <a:bodyPr anchor="t" anchorCtr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450" y="4185271"/>
            <a:ext cx="10515600" cy="1500187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F81B170-6AC0-AF4A-911D-17A60845E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50F38E-12C7-0C1B-E43B-0B1FDAE67B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02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01F59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98A60-84B6-B247-B15F-7FBF0527CFED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D0CF094-80D9-A14F-B728-535C6EC6B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01F59"/>
              </a:buClr>
              <a:defRPr/>
            </a:lvl1pPr>
            <a:lvl2pPr>
              <a:spcBef>
                <a:spcPts val="800"/>
              </a:spcBef>
              <a:buClr>
                <a:srgbClr val="E01F59"/>
              </a:buClr>
              <a:defRPr/>
            </a:lvl2pPr>
            <a:lvl3pPr>
              <a:spcBef>
                <a:spcPts val="800"/>
              </a:spcBef>
              <a:buClr>
                <a:srgbClr val="E01F59"/>
              </a:buClr>
              <a:defRPr/>
            </a:lvl3pPr>
            <a:lvl4pPr>
              <a:spcBef>
                <a:spcPts val="800"/>
              </a:spcBef>
              <a:buClr>
                <a:srgbClr val="E01F59"/>
              </a:buClr>
              <a:defRPr/>
            </a:lvl4pPr>
            <a:lvl5pPr>
              <a:spcBef>
                <a:spcPts val="800"/>
              </a:spcBef>
              <a:buClr>
                <a:srgbClr val="E01F59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9FC1A6-B91C-694E-B3E6-A67D4C85857F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B0B477C-C6FF-D045-B07C-024263735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4210A5-99BA-A845-9419-3DB26311F967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557E41F-A932-C740-A873-9282DB5A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92B21B4-9DFA-C94D-AD03-FA2DBC285CE6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25B1ABE-A070-F14C-ACE6-6A2E94E45B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0A966D-E18C-7CAB-AA96-94C09DADE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1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74" y="524201"/>
            <a:ext cx="11060052" cy="699385"/>
          </a:xfrm>
        </p:spPr>
        <p:txBody>
          <a:bodyPr/>
          <a:lstStyle>
            <a:lvl1pPr>
              <a:defRPr>
                <a:solidFill>
                  <a:srgbClr val="E01F59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973" y="1342800"/>
            <a:ext cx="5247039" cy="4194727"/>
          </a:xfrm>
        </p:spPr>
        <p:txBody>
          <a:bodyPr lIns="0" tIns="0" rIns="0" bIns="0"/>
          <a:lstStyle>
            <a:lvl1pPr>
              <a:buClr>
                <a:srgbClr val="E01F59"/>
              </a:buClr>
              <a:defRPr/>
            </a:lvl1pPr>
            <a:lvl2pPr>
              <a:spcBef>
                <a:spcPts val="800"/>
              </a:spcBef>
              <a:buClr>
                <a:srgbClr val="E01F59"/>
              </a:buClr>
              <a:defRPr/>
            </a:lvl2pPr>
            <a:lvl3pPr>
              <a:spcBef>
                <a:spcPts val="800"/>
              </a:spcBef>
              <a:buClr>
                <a:srgbClr val="E01F59"/>
              </a:buClr>
              <a:defRPr/>
            </a:lvl3pPr>
            <a:lvl4pPr>
              <a:spcBef>
                <a:spcPts val="800"/>
              </a:spcBef>
              <a:buClr>
                <a:srgbClr val="E01F59"/>
              </a:buClr>
              <a:defRPr/>
            </a:lvl4pPr>
            <a:lvl5pPr>
              <a:spcBef>
                <a:spcPts val="800"/>
              </a:spcBef>
              <a:buClr>
                <a:srgbClr val="E01F59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987" y="1342800"/>
            <a:ext cx="5247039" cy="4194727"/>
          </a:xfrm>
        </p:spPr>
        <p:txBody>
          <a:bodyPr lIns="0" tIns="0" rIns="0" bIns="0"/>
          <a:lstStyle>
            <a:lvl1pPr>
              <a:buClr>
                <a:srgbClr val="E01F59"/>
              </a:buClr>
              <a:defRPr/>
            </a:lvl1pPr>
            <a:lvl2pPr>
              <a:spcBef>
                <a:spcPts val="800"/>
              </a:spcBef>
              <a:buClr>
                <a:srgbClr val="E01F59"/>
              </a:buClr>
              <a:defRPr/>
            </a:lvl2pPr>
            <a:lvl3pPr>
              <a:spcBef>
                <a:spcPts val="800"/>
              </a:spcBef>
              <a:buClr>
                <a:srgbClr val="E01F59"/>
              </a:buClr>
              <a:defRPr/>
            </a:lvl3pPr>
            <a:lvl4pPr>
              <a:spcBef>
                <a:spcPts val="800"/>
              </a:spcBef>
              <a:buClr>
                <a:srgbClr val="E01F59"/>
              </a:buClr>
              <a:defRPr/>
            </a:lvl4pPr>
            <a:lvl5pPr>
              <a:spcBef>
                <a:spcPts val="800"/>
              </a:spcBef>
              <a:buClr>
                <a:srgbClr val="E01F59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AC8B5-D264-BF4D-A5AA-F4B07DA2F57B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9DAFDA6-F826-EB4B-8015-67E8F3D68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6E5450-47A9-C242-9484-92B49E6B8A15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2F66712-03FC-D142-8CCC-E4C558C2B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9AD43B-E618-A34C-AE67-D1D380ADDFB2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98A756B-7EAC-324F-9105-D69B2E0A5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01E7EA-CC06-BA46-AF25-F7692AB04404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7FCB782-8D36-6047-A972-196F93EFA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89BEF7-499D-7741-C52A-510654F482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510632"/>
            <a:ext cx="10515600" cy="1615005"/>
          </a:xfrm>
        </p:spPr>
        <p:txBody>
          <a:bodyPr anchor="t" anchorCtr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450" y="4185271"/>
            <a:ext cx="10515600" cy="1500187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F81B170-6AC0-AF4A-911D-17A60845E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CC2D4-F5E4-6C76-0037-797CBA0487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88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01F59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22D91-B333-D542-AF40-EF7AA0B12E88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8A0742-A1B2-A64F-AA41-01D5CCA2A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BC9761-7046-FD4F-8AA3-E6E1C4BE2214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34E781E-F07A-834D-96E0-11DFF354B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6BFCFB-27EB-614C-A875-4FCC5BFC3F03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362727F-4E2F-7740-B26E-C6947AA8C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67AFFD-07FD-B249-9347-C859697008E6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E9771C4-429D-D349-B41E-D82DA5905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95AEAF-DC3D-A3EF-FFF8-5A5F5EE17C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13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A49954-9E10-1144-886C-43904C7FFA77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F52E4D3-5155-4C4D-9266-406B229DC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9A9325-44A7-D744-BF3C-A614E71F6A3E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C2AB8D0-5708-E14B-ACFE-EA85683FE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C1A859-12DE-F44A-9A30-8FAA2786927F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AFF9501-7845-7C46-B679-7CCD14822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D88D90-B5C7-2A40-86F7-E6DF2EAE0F64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E0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323E763-7D9B-114D-81C4-1AABED102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0590A1-069E-0316-0448-5C56A9AB9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76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Orange">
    <p:bg>
      <p:bgPr>
        <a:solidFill>
          <a:srgbClr val="CC4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510632"/>
            <a:ext cx="10515600" cy="1615005"/>
          </a:xfrm>
        </p:spPr>
        <p:txBody>
          <a:bodyPr anchor="t" anchorCtr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450" y="4185271"/>
            <a:ext cx="10515600" cy="1500187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B77293C-6DEF-7742-A530-510C34E26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323457-42BB-60BB-D1BE-9BB4DA07E9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78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4B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C4B00"/>
              </a:buClr>
              <a:defRPr/>
            </a:lvl1pPr>
            <a:lvl2pPr>
              <a:spcBef>
                <a:spcPts val="800"/>
              </a:spcBef>
              <a:buClr>
                <a:srgbClr val="CC4B00"/>
              </a:buClr>
              <a:defRPr/>
            </a:lvl2pPr>
            <a:lvl3pPr>
              <a:spcBef>
                <a:spcPts val="800"/>
              </a:spcBef>
              <a:buClr>
                <a:srgbClr val="CC4B00"/>
              </a:buClr>
              <a:defRPr/>
            </a:lvl3pPr>
            <a:lvl4pPr>
              <a:spcBef>
                <a:spcPts val="800"/>
              </a:spcBef>
              <a:buClr>
                <a:srgbClr val="CC4B00"/>
              </a:buClr>
              <a:defRPr/>
            </a:lvl4pPr>
            <a:lvl5pPr>
              <a:spcBef>
                <a:spcPts val="800"/>
              </a:spcBef>
              <a:buClr>
                <a:srgbClr val="CC4B00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98A60-84B6-B247-B15F-7FBF0527CFED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D0CF094-80D9-A14F-B728-535C6EC6B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626845-E94D-6B4B-AB3A-DC3784F422B1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CC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5239110-EE21-ED45-BAF3-FA56592CC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E36C4E-627F-114B-BA44-60C1FEC097EC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CC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672050D-AEF0-7C4F-905E-29218DE11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8CA433-8EC7-C84A-A3F8-70A89797DB2E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CC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DFFEC-D397-9A47-A884-1EAB419FA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43123-A892-0FAB-AA99-A80C1DCCF6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96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74" y="524201"/>
            <a:ext cx="11060052" cy="699385"/>
          </a:xfrm>
        </p:spPr>
        <p:txBody>
          <a:bodyPr/>
          <a:lstStyle>
            <a:lvl1pPr>
              <a:defRPr>
                <a:solidFill>
                  <a:srgbClr val="CC4B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973" y="1342800"/>
            <a:ext cx="5247039" cy="4194727"/>
          </a:xfrm>
        </p:spPr>
        <p:txBody>
          <a:bodyPr lIns="0" tIns="0" rIns="0" bIns="0"/>
          <a:lstStyle>
            <a:lvl1pPr>
              <a:buClr>
                <a:srgbClr val="CC4B00"/>
              </a:buClr>
              <a:defRPr/>
            </a:lvl1pPr>
            <a:lvl2pPr>
              <a:spcBef>
                <a:spcPts val="800"/>
              </a:spcBef>
              <a:buClr>
                <a:srgbClr val="CC4B00"/>
              </a:buClr>
              <a:defRPr/>
            </a:lvl2pPr>
            <a:lvl3pPr>
              <a:spcBef>
                <a:spcPts val="800"/>
              </a:spcBef>
              <a:buClr>
                <a:srgbClr val="CC4B00"/>
              </a:buClr>
              <a:defRPr/>
            </a:lvl3pPr>
            <a:lvl4pPr>
              <a:spcBef>
                <a:spcPts val="800"/>
              </a:spcBef>
              <a:buClr>
                <a:srgbClr val="CC4B00"/>
              </a:buClr>
              <a:defRPr/>
            </a:lvl4pPr>
            <a:lvl5pPr>
              <a:spcBef>
                <a:spcPts val="800"/>
              </a:spcBef>
              <a:buClr>
                <a:srgbClr val="CC4B00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987" y="1342800"/>
            <a:ext cx="5247039" cy="4194727"/>
          </a:xfrm>
        </p:spPr>
        <p:txBody>
          <a:bodyPr lIns="0" tIns="0" rIns="0" bIns="0"/>
          <a:lstStyle>
            <a:lvl1pPr>
              <a:buClr>
                <a:srgbClr val="CC4B00"/>
              </a:buClr>
              <a:defRPr/>
            </a:lvl1pPr>
            <a:lvl2pPr>
              <a:spcBef>
                <a:spcPts val="800"/>
              </a:spcBef>
              <a:buClr>
                <a:srgbClr val="CC4B00"/>
              </a:buClr>
              <a:defRPr/>
            </a:lvl2pPr>
            <a:lvl3pPr>
              <a:spcBef>
                <a:spcPts val="800"/>
              </a:spcBef>
              <a:buClr>
                <a:srgbClr val="CC4B00"/>
              </a:buClr>
              <a:defRPr/>
            </a:lvl3pPr>
            <a:lvl4pPr>
              <a:spcBef>
                <a:spcPts val="800"/>
              </a:spcBef>
              <a:buClr>
                <a:srgbClr val="CC4B00"/>
              </a:buClr>
              <a:defRPr/>
            </a:lvl4pPr>
            <a:lvl5pPr>
              <a:spcBef>
                <a:spcPts val="800"/>
              </a:spcBef>
              <a:buClr>
                <a:srgbClr val="CC4B00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AC8B5-D264-BF4D-A5AA-F4B07DA2F57B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9DAFDA6-F826-EB4B-8015-67E8F3D68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6C21C2-6707-E540-995D-A7E2E0F7DC35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CC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8873F39-1C54-814F-93C3-BCCE195A5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AFD37B-C929-DD4C-B45D-C49B1AF8B62A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CC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E93F957-D88E-E74B-91F1-892FE0BC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A58698-4913-F04A-BE57-10477B192347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CC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D34DC4A-3D54-CD4B-8881-E03B7D243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C71B3A-F4FD-8AE9-47A1-9B9CA7A903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64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A22D91-B333-D542-AF40-EF7AA0B12E88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8A0742-A1B2-A64F-AA41-01D5CCA2A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4B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2B170C-8650-464A-A82F-9AF84867535B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CC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D13E042-C743-4244-B877-F7EC6F87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0365E5-EB04-B542-A92B-46B2122933A6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CC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60B71D1-9327-3948-A904-5B1839B3D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36E63D-C143-5E43-AEF8-7774F976F4C4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CC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8C2456-02C9-BE47-8E27-3F32389F3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1D9E08-0711-9D0C-7CD4-4E133CB722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52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A49954-9E10-1144-886C-43904C7FFA77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F52E4D3-5155-4C4D-9266-406B229DC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9B358-C5E3-834D-982A-0E8ECD27597F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CC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8F2ADA5-E3CF-9D47-862A-2209C5D55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44C8A4-44BA-394A-8CA9-6C73136C37A1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CC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04D15A-BACF-2F4C-A935-78F87603A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F271C6-7D73-1D42-AB12-3BC1D803B321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CC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828263-4309-0A40-96E1-9522ED8E4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25CDF3-070C-C69F-87E5-0DFB3F5252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1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buClr>
                <a:schemeClr val="accent1"/>
              </a:buClr>
              <a:defRPr/>
            </a:lvl2pPr>
            <a:lvl3pPr>
              <a:spcBef>
                <a:spcPts val="800"/>
              </a:spcBef>
              <a:buClr>
                <a:schemeClr val="accent1"/>
              </a:buClr>
              <a:defRPr/>
            </a:lvl3pPr>
            <a:lvl4pPr>
              <a:spcBef>
                <a:spcPts val="800"/>
              </a:spcBef>
              <a:buClr>
                <a:schemeClr val="accent1"/>
              </a:buClr>
              <a:defRPr/>
            </a:lvl4pPr>
            <a:lvl5pPr>
              <a:spcBef>
                <a:spcPts val="800"/>
              </a:spcBef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98A60-84B6-B247-B15F-7FBF0527CFED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D0CF094-80D9-A14F-B728-535C6EC6B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F9A01-F944-CF4E-B19F-9FFC8F00CC3F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3AC066C-82F6-8D45-9CC6-FEE952C11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FE7F14-A058-E54B-B493-9B6AC7C74CF0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5025DB7-4F38-C94A-A35D-AB1E0217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EDC557-02F4-AC43-BAE0-28864BDF4C70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2C2FDE2-91E1-E844-B5EB-2C933AF1C4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C84204-3E21-2E6D-BB55-C4AF05BD82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7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987" y="1341437"/>
            <a:ext cx="5247039" cy="4158215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AC8B5-D264-BF4D-A5AA-F4B07DA2F57B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9DAFDA6-F826-EB4B-8015-67E8F3D68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2CCC87-68D8-7B46-9544-1764F2C35332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2BE26B1-D235-8C42-81AE-DD2623B58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E8AD63-1ED3-6A4E-BB01-61CB2C9E4CB5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07F5885-29CC-334D-9D78-1F25D2FC1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2289D93-C326-1342-A105-75E9E348DC25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722DB4C-AA12-2F49-8FF5-25CA40EFC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F7A992-0B02-75BE-72B8-AF35CEFCFC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0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22D91-B333-D542-AF40-EF7AA0B12E88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8A0742-A1B2-A64F-AA41-01D5CCA2A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100F15-C0E4-8D45-B7B8-DB9ED063F660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DE7F24-B926-4848-9E32-A52CDAE61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A87744-64AE-0B4E-98E4-63C38F5E4393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4997BFB-36E8-354F-9687-71D0B0FC8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E79E95-CB0B-2F4B-BCA8-866F47E32271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BB5E997-744D-A943-AABD-2B09CD549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B72997-0ECA-1A0E-828C-D0662EA91F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5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A49954-9E10-1144-886C-43904C7FFA77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F52E4D3-5155-4C4D-9266-406B229DC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5DCB9-E5A8-0D43-8B71-4C19788DBA6B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556A3CB-06CD-684B-B164-0140FCCB6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4E3053-AA21-4040-9BB8-D581E311A34A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748010-C097-204D-A80A-AC3BFA61B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3CEA5F-C55D-DC4A-B8D3-440BDEACDF99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695A0E4-620A-9943-9CC0-773BC5DFE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DD7ABB-B7BB-30EC-B0A9-477124B27A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urple">
    <p:bg>
      <p:bgPr>
        <a:solidFill>
          <a:srgbClr val="896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510632"/>
            <a:ext cx="10515600" cy="1615005"/>
          </a:xfrm>
        </p:spPr>
        <p:txBody>
          <a:bodyPr anchor="t" anchorCtr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450" y="4185271"/>
            <a:ext cx="10515600" cy="1500187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F81B170-6AC0-AF4A-911D-17A60845E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8A7FFE-36FF-79CD-CF71-B3B3189765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960C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960C3"/>
              </a:buClr>
              <a:defRPr/>
            </a:lvl1pPr>
            <a:lvl2pPr>
              <a:spcBef>
                <a:spcPts val="800"/>
              </a:spcBef>
              <a:buClr>
                <a:srgbClr val="8960C3"/>
              </a:buClr>
              <a:defRPr/>
            </a:lvl2pPr>
            <a:lvl3pPr>
              <a:spcBef>
                <a:spcPts val="800"/>
              </a:spcBef>
              <a:buClr>
                <a:srgbClr val="8960C3"/>
              </a:buClr>
              <a:defRPr/>
            </a:lvl3pPr>
            <a:lvl4pPr>
              <a:spcBef>
                <a:spcPts val="800"/>
              </a:spcBef>
              <a:buClr>
                <a:srgbClr val="8960C3"/>
              </a:buClr>
              <a:defRPr/>
            </a:lvl4pPr>
            <a:lvl5pPr>
              <a:spcBef>
                <a:spcPts val="800"/>
              </a:spcBef>
              <a:buClr>
                <a:srgbClr val="8960C3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98A60-84B6-B247-B15F-7FBF0527CFED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D0CF094-80D9-A14F-B728-535C6EC6B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EAE51F-5489-E149-A5D7-6B349404EBF2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89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7AAEE28-AFEF-CE4A-B12F-4A1CD58DE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3507F3-99F3-A34C-8625-165C03EFA39A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89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D35910F-3602-C543-BD9D-7309DA7B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BE0ED9-ECB6-9B46-B794-CF0D06141338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89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5DBF108-5334-704A-984A-F13DEB25C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360F4-D629-7ACD-E12C-CAC1F25B9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/>
          <a:lstStyle>
            <a:lvl1pPr>
              <a:defRPr>
                <a:solidFill>
                  <a:srgbClr val="8960C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lIns="0" tIns="0" rIns="0" bIns="0"/>
          <a:lstStyle>
            <a:lvl1pPr>
              <a:buClr>
                <a:srgbClr val="8960C3"/>
              </a:buClr>
              <a:defRPr/>
            </a:lvl1pPr>
            <a:lvl2pPr>
              <a:buClr>
                <a:srgbClr val="8960C3"/>
              </a:buClr>
              <a:defRPr/>
            </a:lvl2pPr>
            <a:lvl3pPr>
              <a:buClr>
                <a:srgbClr val="8960C3"/>
              </a:buClr>
              <a:defRPr/>
            </a:lvl3pPr>
            <a:lvl4pPr>
              <a:buClr>
                <a:srgbClr val="8960C3"/>
              </a:buClr>
              <a:defRPr/>
            </a:lvl4pPr>
            <a:lvl5pPr>
              <a:buClr>
                <a:srgbClr val="8960C3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987" y="1341437"/>
            <a:ext cx="5247039" cy="4158215"/>
          </a:xfrm>
        </p:spPr>
        <p:txBody>
          <a:bodyPr lIns="0" tIns="0" rIns="0" bIns="0"/>
          <a:lstStyle>
            <a:lvl1pPr>
              <a:buClr>
                <a:srgbClr val="8960C3"/>
              </a:buClr>
              <a:defRPr/>
            </a:lvl1pPr>
            <a:lvl2pPr>
              <a:buClr>
                <a:srgbClr val="8960C3"/>
              </a:buClr>
              <a:defRPr/>
            </a:lvl2pPr>
            <a:lvl3pPr>
              <a:buClr>
                <a:srgbClr val="8960C3"/>
              </a:buClr>
              <a:defRPr/>
            </a:lvl3pPr>
            <a:lvl4pPr>
              <a:buClr>
                <a:srgbClr val="8960C3"/>
              </a:buClr>
              <a:defRPr/>
            </a:lvl4pPr>
            <a:lvl5pPr>
              <a:buClr>
                <a:srgbClr val="8960C3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AC8B5-D264-BF4D-A5AA-F4B07DA2F57B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9DAFDA6-F826-EB4B-8015-67E8F3D68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4AB00-59E5-2148-9978-53098F0014EB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89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556B82D-5616-AE41-8EE8-F681D2E08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6C99BB-D8F8-CE45-BA57-79160F581834}"/>
              </a:ext>
            </a:extLst>
          </p:cNvPr>
          <p:cNvSpPr/>
          <p:nvPr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89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13F5604-6C1B-4344-8EC9-800463EFC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734210A-5E18-8943-8497-CF04AA314EBA}"/>
              </a:ext>
            </a:extLst>
          </p:cNvPr>
          <p:cNvSpPr/>
          <p:nvPr userDrawn="1"/>
        </p:nvSpPr>
        <p:spPr>
          <a:xfrm>
            <a:off x="0" y="5835408"/>
            <a:ext cx="12192000" cy="1022592"/>
          </a:xfrm>
          <a:prstGeom prst="rect">
            <a:avLst/>
          </a:prstGeom>
          <a:solidFill>
            <a:srgbClr val="89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FC848B19-4596-E941-8835-BA1658750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776" y="6030382"/>
            <a:ext cx="1940484" cy="554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307B52-27A8-22EA-7C2B-33FEF106D8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0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974" y="524201"/>
            <a:ext cx="10515600" cy="105682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974" y="1581028"/>
            <a:ext cx="10515600" cy="412403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974" y="6356350"/>
            <a:ext cx="1759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1641479-FECA-EE45-993A-6CC136B7C0E4}" type="datetimeFigureOut">
              <a:rPr lang="en-GB" smtClean="0"/>
              <a:pPr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5466" y="6356350"/>
            <a:ext cx="3130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4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ewham.gov.uk/downloads/file/7272/50-steps-2024-202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eicester.gov.uk/media/f4og20ny/covid-19-vaccine-confidence-programme-community-grants-guidance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cracy.islington.gov.uk/documents/s40135/2a.%20APHR_%20Slides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al.gov.uk/our-support/councillor-and-officer-development/impact-local-government-graduate-programme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cl.ac.uk/london/ucl-formalises-strategic-partnership-london-borough-islington-council" TargetMode="External"/><Relationship Id="rId5" Type="http://schemas.openxmlformats.org/officeDocument/2006/relationships/hyperlink" Target="https://www.local.gov.uk/pathways-to-planning" TargetMode="External"/><Relationship Id="rId4" Type="http://schemas.openxmlformats.org/officeDocument/2006/relationships/hyperlink" Target="https://recruitment.richmondandwandsworth.gov.uk/graduate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ax-edgington/" TargetMode="External"/><Relationship Id="rId2" Type="http://schemas.openxmlformats.org/officeDocument/2006/relationships/hyperlink" Target="mailto:max.edgington@islington.gov.uk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.org.uk/publications/how-to-talk-about-the-building-blocks-of-health" TargetMode="External"/><Relationship Id="rId3" Type="http://schemas.openxmlformats.org/officeDocument/2006/relationships/hyperlink" Target="https://pubmed.ncbi.nlm.nih.gov/28977629/" TargetMode="External"/><Relationship Id="rId7" Type="http://schemas.openxmlformats.org/officeDocument/2006/relationships/hyperlink" Target="https://www.health.org.uk/evidence-hub/local-authority-dashboard" TargetMode="External"/><Relationship Id="rId2" Type="http://schemas.openxmlformats.org/officeDocument/2006/relationships/hyperlink" Target="https://jech.bmj.com/content/71/8/82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gcplus.com/finance/councils-face-6-9bn-funding-gap-by-2026-27-09-09-2024/" TargetMode="External"/><Relationship Id="rId5" Type="http://schemas.openxmlformats.org/officeDocument/2006/relationships/hyperlink" Target="https://www.health.org.uk/news-and-comment/charts-and-infographics/public-health-grant-what-it-is-and-why-greater-investment-is-needed" TargetMode="External"/><Relationship Id="rId4" Type="http://schemas.openxmlformats.org/officeDocument/2006/relationships/hyperlink" Target="https://www.york.ac.uk/media/che/documents/newsletters/March%202020.pdf" TargetMode="External"/><Relationship Id="rId9" Type="http://schemas.openxmlformats.org/officeDocument/2006/relationships/hyperlink" Target="https://www.newstatesman.com/spotlight/economic-growth/regional-development/2024/01/council-bankruptcy-tracker-local-government-authorities-finance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2AF7-1FA4-BD41-9772-2538B9AD4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32" y="2646947"/>
            <a:ext cx="10951860" cy="955091"/>
          </a:xfrm>
        </p:spPr>
        <p:txBody>
          <a:bodyPr/>
          <a:lstStyle/>
          <a:p>
            <a:r>
              <a:rPr lang="en-US" sz="4400" dirty="0"/>
              <a:t>Local Authorities: Their role in Health, </a:t>
            </a:r>
            <a:br>
              <a:rPr lang="en-US" sz="4400" dirty="0"/>
            </a:br>
            <a:r>
              <a:rPr lang="en-US" sz="4400" dirty="0"/>
              <a:t>and potential careers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9278C-B4A7-1D4C-9892-BD56DDA17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432" y="4195641"/>
            <a:ext cx="10951860" cy="1655762"/>
          </a:xfrm>
        </p:spPr>
        <p:txBody>
          <a:bodyPr/>
          <a:lstStyle/>
          <a:p>
            <a:r>
              <a:rPr lang="en-GB" b="1" dirty="0"/>
              <a:t>Max Edgington, Islington Council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32071-D3D7-BE33-B12E-1CF1CB5AC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58" y="6059404"/>
            <a:ext cx="2371781" cy="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4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DFE10-471E-53F2-D137-889FAEE89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5A0E-5E14-94CF-A64D-36FC23DA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Building Blocks of Health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A39029-C94B-338E-6AFF-8D6D56533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3885377" cy="4158215"/>
          </a:xfrm>
        </p:spPr>
        <p:txBody>
          <a:bodyPr wrap="square">
            <a:normAutofit/>
          </a:bodyPr>
          <a:lstStyle/>
          <a:p>
            <a:r>
              <a:rPr lang="en-GB" dirty="0"/>
              <a:t>Our surroundings influence health</a:t>
            </a:r>
          </a:p>
          <a:p>
            <a:r>
              <a:rPr lang="en-GB" dirty="0"/>
              <a:t>Therefore, multiple roles can therefore influence health, not just public health roles</a:t>
            </a:r>
          </a:p>
          <a:p>
            <a:r>
              <a:rPr lang="en-GB" dirty="0"/>
              <a:t>Lots of roles in local government which have an influence of public health, may not have heard of or thought of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46B25-022A-24B6-3FD2-70B93664BA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74" b="1586"/>
          <a:stretch>
            <a:fillRect/>
          </a:stretch>
        </p:blipFill>
        <p:spPr>
          <a:xfrm>
            <a:off x="4522431" y="1126046"/>
            <a:ext cx="7383374" cy="4449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262B8C-A3F4-78D7-40AC-CA4255FA4419}"/>
              </a:ext>
            </a:extLst>
          </p:cNvPr>
          <p:cNvSpPr/>
          <p:nvPr/>
        </p:nvSpPr>
        <p:spPr>
          <a:xfrm>
            <a:off x="4610099" y="1126046"/>
            <a:ext cx="4008461" cy="3323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00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AFCAF-9E97-4652-66E7-8F30F392E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BCC3-1161-DBD6-5261-39FA3BB4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1"/>
            <a:ext cx="10515600" cy="1056827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Likely roles and work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D9C349E-9F4D-40E2-9BF9-5AB7578B3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453007"/>
              </p:ext>
            </p:extLst>
          </p:nvPr>
        </p:nvGraphicFramePr>
        <p:xfrm>
          <a:off x="565974" y="1581028"/>
          <a:ext cx="10515600" cy="412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249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969FC-8D72-0FAA-21DA-997223251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27AE-172C-9B09-BEA1-AF5E878D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Policy and Research roles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2709CE-831F-DBB7-3B6A-DC96B12D6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wrap="square">
            <a:normAutofit/>
          </a:bodyPr>
          <a:lstStyle/>
          <a:p>
            <a:r>
              <a:rPr lang="en-GB" dirty="0"/>
              <a:t>Strategy and Policy Teams </a:t>
            </a:r>
          </a:p>
          <a:p>
            <a:r>
              <a:rPr lang="en-GB" dirty="0"/>
              <a:t>Strategy and Policy roles within directorates</a:t>
            </a:r>
          </a:p>
          <a:p>
            <a:r>
              <a:rPr lang="en-GB" dirty="0"/>
              <a:t>Partnering with academia</a:t>
            </a:r>
          </a:p>
          <a:p>
            <a:r>
              <a:rPr lang="en-US" dirty="0"/>
              <a:t>Social service’s roles: Adult’s and Children’s services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433D33-6FA7-AE04-B2A2-8DC418741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99" y="1341437"/>
            <a:ext cx="4158215" cy="415821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CAE7C0-A99A-BC2B-037A-56337D4949E7}"/>
              </a:ext>
            </a:extLst>
          </p:cNvPr>
          <p:cNvSpPr txBox="1"/>
          <p:nvPr/>
        </p:nvSpPr>
        <p:spPr>
          <a:xfrm>
            <a:off x="565973" y="4610100"/>
            <a:ext cx="5817366" cy="926063"/>
          </a:xfrm>
          <a:prstGeom prst="rect">
            <a:avLst/>
          </a:prstGeom>
          <a:solidFill>
            <a:srgbClr val="8960C3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dirty="0"/>
              <a:t>Practical example: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 Steps to a Healthier Newham </a:t>
            </a:r>
            <a:r>
              <a:rPr lang="en-US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Newham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Health and Wellbeing Strategy 2024-2027</a:t>
            </a: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14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4A5DF-A31F-7270-1A37-CD3AB7F63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602A-1A69-DE53-34AB-A676B83C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Data roles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39E887-4237-17B0-B22D-2CF03AF49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wrap="square">
            <a:normAutofit/>
          </a:bodyPr>
          <a:lstStyle/>
          <a:p>
            <a:r>
              <a:rPr lang="en-GB" dirty="0"/>
              <a:t>Data teams </a:t>
            </a:r>
          </a:p>
          <a:p>
            <a:r>
              <a:rPr lang="en-GB" dirty="0"/>
              <a:t>Data roles within teams </a:t>
            </a:r>
          </a:p>
          <a:p>
            <a:r>
              <a:rPr lang="en-GB" dirty="0"/>
              <a:t>External organisations e.g. think tanks, research institution etc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16BA9-088A-96FA-E3B7-EC7C2B172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99" y="1341437"/>
            <a:ext cx="4158215" cy="415821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7B7E9-A869-0069-3F81-0659C9FFEDDE}"/>
              </a:ext>
            </a:extLst>
          </p:cNvPr>
          <p:cNvSpPr txBox="1"/>
          <p:nvPr/>
        </p:nvSpPr>
        <p:spPr>
          <a:xfrm>
            <a:off x="565973" y="4610100"/>
            <a:ext cx="5817366" cy="926063"/>
          </a:xfrm>
          <a:prstGeom prst="rect">
            <a:avLst/>
          </a:prstGeom>
          <a:solidFill>
            <a:srgbClr val="8960C3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dirty="0"/>
              <a:t>Practical example: Data highlighting low take up of vaccines, then designing specific measures to improve take-up e.g. </a:t>
            </a:r>
            <a:r>
              <a:rPr lang="en-GB" dirty="0">
                <a:hlinkClick r:id="rId4"/>
              </a:rPr>
              <a:t>Leicester City Council during Covid-19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5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5F53-D4A0-1479-CB0F-1F21E0B6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Public Health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F7EAB-6EE8-3147-544C-02E2E17E8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2" y="1341437"/>
            <a:ext cx="6312500" cy="4158215"/>
          </a:xfrm>
        </p:spPr>
        <p:txBody>
          <a:bodyPr wrap="square">
            <a:normAutofit/>
          </a:bodyPr>
          <a:lstStyle/>
          <a:p>
            <a:r>
              <a:rPr lang="en-GB" dirty="0"/>
              <a:t>Strategy and researcher roles</a:t>
            </a:r>
          </a:p>
          <a:p>
            <a:r>
              <a:rPr lang="en-GB" dirty="0"/>
              <a:t>Commissioning roles</a:t>
            </a:r>
          </a:p>
          <a:p>
            <a:r>
              <a:rPr lang="en-GB" dirty="0"/>
              <a:t>Consultants </a:t>
            </a:r>
          </a:p>
          <a:p>
            <a:r>
              <a:rPr lang="en-GB" dirty="0"/>
              <a:t>Director of Public Health, and Deputy Director</a:t>
            </a:r>
          </a:p>
          <a:p>
            <a:r>
              <a:rPr lang="en-GB" dirty="0"/>
              <a:t>Project Officers</a:t>
            </a:r>
          </a:p>
          <a:p>
            <a:r>
              <a:rPr lang="en-GB" dirty="0"/>
              <a:t>Hybrid roles with other teams e.g. planning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965BF4-0D2E-7278-AB9B-94E0843FB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472" y="738117"/>
            <a:ext cx="4876800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6D84B-C848-3855-A279-ED79A7DD4DDA}"/>
              </a:ext>
            </a:extLst>
          </p:cNvPr>
          <p:cNvSpPr txBox="1"/>
          <p:nvPr/>
        </p:nvSpPr>
        <p:spPr>
          <a:xfrm>
            <a:off x="565973" y="4610100"/>
            <a:ext cx="5817366" cy="926063"/>
          </a:xfrm>
          <a:prstGeom prst="rect">
            <a:avLst/>
          </a:prstGeom>
          <a:solidFill>
            <a:srgbClr val="8960C3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dirty="0"/>
              <a:t>Distributing funding from the public health grant, working with teams across the council, working with academic partners. </a:t>
            </a:r>
            <a:r>
              <a:rPr lang="en-GB" dirty="0">
                <a:hlinkClick r:id="rId3"/>
              </a:rPr>
              <a:t>Islington annual Public Health Report 2024/25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46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04EC-667A-B67E-90D3-7B95A61B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Public Health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DB2513-1A8B-58AE-4C5E-33395B6EE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wrap="square">
            <a:normAutofit/>
          </a:bodyPr>
          <a:lstStyle/>
          <a:p>
            <a:r>
              <a:rPr lang="en-GB" dirty="0"/>
              <a:t>Statutory responsibilities</a:t>
            </a:r>
          </a:p>
          <a:p>
            <a:r>
              <a:rPr lang="en-GB" dirty="0"/>
              <a:t>Influencing and working with others </a:t>
            </a:r>
          </a:p>
          <a:p>
            <a:r>
              <a:rPr lang="en-GB" dirty="0"/>
              <a:t>Working beyond “health”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118C5-9507-DF5F-7A75-8DB56DBCF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987" y="1374199"/>
            <a:ext cx="5247039" cy="40926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8F777C-791E-A047-5CF2-4771128806CF}"/>
              </a:ext>
            </a:extLst>
          </p:cNvPr>
          <p:cNvSpPr txBox="1"/>
          <p:nvPr/>
        </p:nvSpPr>
        <p:spPr>
          <a:xfrm>
            <a:off x="565973" y="4610100"/>
            <a:ext cx="5817366" cy="926063"/>
          </a:xfrm>
          <a:prstGeom prst="rect">
            <a:avLst/>
          </a:prstGeom>
          <a:solidFill>
            <a:srgbClr val="8960C3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dirty="0"/>
              <a:t>Practical example: Public health teams working with transport teams to improve active travel, lower pollution and improved road safety. </a:t>
            </a:r>
          </a:p>
        </p:txBody>
      </p:sp>
    </p:spTree>
    <p:extLst>
      <p:ext uri="{BB962C8B-B14F-4D97-AF65-F5344CB8AC3E}">
        <p14:creationId xmlns:p14="http://schemas.microsoft.com/office/powerpoint/2010/main" val="411070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7A2E5-3685-B721-A982-13B57DB98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EF0D-1259-7BEA-717C-77860041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Integrated care board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B0259B-5658-03C3-35A0-2C6A640D7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wrap="square">
            <a:normAutofit/>
          </a:bodyPr>
          <a:lstStyle/>
          <a:p>
            <a:r>
              <a:rPr lang="en-GB" dirty="0"/>
              <a:t>Policy and Strategy roles</a:t>
            </a:r>
          </a:p>
          <a:p>
            <a:r>
              <a:rPr lang="en-GB" dirty="0"/>
              <a:t>Commissioning </a:t>
            </a:r>
          </a:p>
          <a:p>
            <a:r>
              <a:rPr lang="en-GB" dirty="0"/>
              <a:t>Data analysis</a:t>
            </a:r>
          </a:p>
          <a:p>
            <a:r>
              <a:rPr lang="en-GB" dirty="0"/>
              <a:t>Engagement roles</a:t>
            </a:r>
          </a:p>
          <a:p>
            <a:r>
              <a:rPr lang="en-GB" dirty="0"/>
              <a:t>Transformation roles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F3E44-71A4-D442-B1DF-23E16557D987}"/>
              </a:ext>
            </a:extLst>
          </p:cNvPr>
          <p:cNvSpPr txBox="1"/>
          <p:nvPr/>
        </p:nvSpPr>
        <p:spPr>
          <a:xfrm>
            <a:off x="565973" y="4610100"/>
            <a:ext cx="5817366" cy="926063"/>
          </a:xfrm>
          <a:prstGeom prst="rect">
            <a:avLst/>
          </a:prstGeom>
          <a:solidFill>
            <a:srgbClr val="8960C3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dirty="0"/>
              <a:t>Practical example: Develop a strategy to improve mental health services through partnering with local </a:t>
            </a:r>
            <a:r>
              <a:rPr lang="en-GB" dirty="0" err="1"/>
              <a:t>authoirties</a:t>
            </a:r>
            <a:r>
              <a:rPr lang="en-GB" dirty="0"/>
              <a:t>. </a:t>
            </a:r>
          </a:p>
          <a:p>
            <a:pPr algn="l"/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81677-28F9-142A-F660-E55CE9B06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386" y="914564"/>
            <a:ext cx="3967163" cy="39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73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8099A-CF1D-6AE6-7BC4-B3771488B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BA08-6FAE-CA67-F094-AA133986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Miscellaneous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EFA475-D9A3-8262-3EA6-073C7C2C8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wrap="square">
            <a:normAutofit lnSpcReduction="10000"/>
          </a:bodyPr>
          <a:lstStyle/>
          <a:p>
            <a:r>
              <a:rPr lang="en-GB" dirty="0"/>
              <a:t>Economic development </a:t>
            </a:r>
          </a:p>
          <a:p>
            <a:r>
              <a:rPr lang="en-GB" dirty="0"/>
              <a:t>Benefits and income maximisation teams </a:t>
            </a:r>
          </a:p>
          <a:p>
            <a:r>
              <a:rPr lang="en-GB" dirty="0"/>
              <a:t>Transport teams </a:t>
            </a:r>
          </a:p>
          <a:p>
            <a:r>
              <a:rPr lang="en-GB" dirty="0"/>
              <a:t>Green space </a:t>
            </a:r>
          </a:p>
          <a:p>
            <a:r>
              <a:rPr lang="en-GB" dirty="0"/>
              <a:t>Voluntary and Community roles (VCS sector). Range from, helping refugee and asylum seekers, helping those experiencing homelessness etc.</a:t>
            </a:r>
          </a:p>
          <a:p>
            <a:r>
              <a:rPr lang="en-GB" dirty="0"/>
              <a:t>Community Safety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C667E-BEB7-2218-B27D-02001C07B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0" y="524202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6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04EC-667A-B67E-90D3-7B95A61B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Some of the main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17FD95-67A1-DB51-28AF-56F4B395F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wrap="square">
            <a:normAutofit/>
          </a:bodyPr>
          <a:lstStyle/>
          <a:p>
            <a:r>
              <a:rPr lang="en-GB" dirty="0"/>
              <a:t>Politics </a:t>
            </a:r>
          </a:p>
          <a:p>
            <a:r>
              <a:rPr lang="en-GB" dirty="0"/>
              <a:t>Finances </a:t>
            </a:r>
          </a:p>
          <a:p>
            <a:r>
              <a:rPr lang="en-GB" dirty="0"/>
              <a:t>Central-local relationships </a:t>
            </a:r>
          </a:p>
          <a:p>
            <a:r>
              <a:rPr lang="en-GB" dirty="0"/>
              <a:t>Lack of trust </a:t>
            </a:r>
          </a:p>
          <a:p>
            <a:r>
              <a:rPr lang="en-GB" dirty="0"/>
              <a:t>Low democratic engagement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06194-346D-96E8-6416-0DE8B8C81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99" y="1341437"/>
            <a:ext cx="4158215" cy="4158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82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C5446-259F-F754-DB6F-81672E695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DE99-9D86-F638-3FDE-5AE48035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Opportunities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EF2AD8-8F24-1794-D5E1-A9C62A27F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wrap="square">
            <a:normAutofit/>
          </a:bodyPr>
          <a:lstStyle/>
          <a:p>
            <a:r>
              <a:rPr lang="en-GB" dirty="0"/>
              <a:t>Devolution</a:t>
            </a:r>
          </a:p>
          <a:p>
            <a:r>
              <a:rPr lang="en-GB" dirty="0"/>
              <a:t>Creativity </a:t>
            </a:r>
          </a:p>
          <a:p>
            <a:pPr lvl="1"/>
            <a:r>
              <a:rPr lang="en-GB" dirty="0"/>
              <a:t>“Necessity in the mother of invention”</a:t>
            </a:r>
          </a:p>
          <a:p>
            <a:r>
              <a:rPr lang="en-GB" dirty="0"/>
              <a:t>Reform of services (small r)</a:t>
            </a:r>
          </a:p>
          <a:p>
            <a:r>
              <a:rPr lang="en-GB" dirty="0"/>
              <a:t>Supportive policy</a:t>
            </a:r>
          </a:p>
          <a:p>
            <a:pPr lvl="1"/>
            <a:r>
              <a:rPr lang="en-GB"/>
              <a:t>Renters reform, </a:t>
            </a:r>
            <a:r>
              <a:rPr lang="en-GB" dirty="0"/>
              <a:t>planning etc </a:t>
            </a:r>
          </a:p>
          <a:p>
            <a:r>
              <a:rPr lang="en-GB" dirty="0"/>
              <a:t>AI </a:t>
            </a:r>
          </a:p>
          <a:p>
            <a:pPr lvl="1"/>
            <a:r>
              <a:rPr lang="en-GB" dirty="0"/>
              <a:t>What to do with time savings?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31869-21C4-DEE3-7598-66873C3D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50" y="74295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7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12D0-D0C9-9CFF-9F85-830F5125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1BD6C-912D-4C1B-4574-BED3FE92C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wrap="square">
            <a:normAutofit/>
          </a:bodyPr>
          <a:lstStyle/>
          <a:p>
            <a:r>
              <a:rPr lang="en-US" dirty="0"/>
              <a:t>Overview of local government and local authorities</a:t>
            </a:r>
          </a:p>
          <a:p>
            <a:r>
              <a:rPr lang="en-US" dirty="0"/>
              <a:t>Potential local authority careers General work advice </a:t>
            </a:r>
          </a:p>
          <a:p>
            <a:r>
              <a:rPr lang="en-US" dirty="0"/>
              <a:t>Challenges and opportunities in the sector </a:t>
            </a:r>
          </a:p>
          <a:p>
            <a:r>
              <a:rPr lang="en-US" dirty="0"/>
              <a:t>General career advice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C6D41-CE71-67F7-873F-80F25B16A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199" y="1138237"/>
            <a:ext cx="4158215" cy="4158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931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8A8D-432F-A60B-7BCB-767709F5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skills required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0CF0-723A-04B8-B7CE-E87CFC96F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387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863E4-0A13-EDBD-2A6C-293B36AC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4D80-F969-60A2-7C3D-09962081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Framing: Same problem, different frames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1F04E7-DE57-58F8-C63A-4DD088E4B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8421078" cy="4158215"/>
          </a:xfrm>
        </p:spPr>
        <p:txBody>
          <a:bodyPr wrap="square">
            <a:normAutofit lnSpcReduction="10000"/>
          </a:bodyPr>
          <a:lstStyle/>
          <a:p>
            <a:r>
              <a:rPr lang="en-GB" sz="1800" dirty="0"/>
              <a:t>Then PM Rishi Sunak:</a:t>
            </a:r>
          </a:p>
          <a:p>
            <a:pPr lvl="1"/>
            <a:r>
              <a:rPr lang="en-GB" sz="1800" dirty="0"/>
              <a:t>“</a:t>
            </a:r>
            <a:r>
              <a:rPr lang="en-US" sz="1800" dirty="0"/>
              <a:t>Smoking places huge pressures on the NHS and costs our country £17 billion a year. We have a chance to cut cancer deaths by a quarter, significantly ease those pressures and protect our children, and we should take it.”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Chief Medical Officer for England, Professor Chris Whitty, said:</a:t>
            </a:r>
          </a:p>
          <a:p>
            <a:pPr lvl="1"/>
            <a:r>
              <a:rPr lang="en-US" sz="1800" dirty="0"/>
              <a:t>“A smoke-free country would prevent disease, disability and premature deaths for children born today and for people long into the future.”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Wes Streeting, Health and Social Care Secretary </a:t>
            </a:r>
          </a:p>
          <a:p>
            <a:pPr lvl="1"/>
            <a:r>
              <a:rPr lang="en-US" sz="1800" dirty="0"/>
              <a:t>“these measures add up to the most significant public health intervention in a generation. They are a giant leap in this Government’s mission to build a healthy society and, in doing so, they will help to build a more healthy economy too”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C100F-789F-54DF-40F8-BDEA6EBA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865" y="4289008"/>
            <a:ext cx="2659264" cy="1493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19C7DA-9869-022D-EB52-44C78C3CE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491" y="2568992"/>
            <a:ext cx="2653637" cy="1493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53B5B-8C3E-3D91-10F2-B7476970A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863" y="919815"/>
            <a:ext cx="2659265" cy="14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00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AF7CE-9CD5-EEDE-1CC7-184CEA998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3402-BA5D-E08B-B239-B07278C7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Data Translation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973250-9A85-62F9-A536-AE4650DE2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6564982" cy="4158215"/>
          </a:xfrm>
        </p:spPr>
        <p:txBody>
          <a:bodyPr wrap="square">
            <a:normAutofit/>
          </a:bodyPr>
          <a:lstStyle/>
          <a:p>
            <a:r>
              <a:rPr lang="en-US" dirty="0"/>
              <a:t>Translating data into a narrative</a:t>
            </a:r>
          </a:p>
          <a:p>
            <a:pPr lvl="1"/>
            <a:r>
              <a:rPr lang="en-US" dirty="0"/>
              <a:t>Data shows problem is x, which means y, and thus we should do z. </a:t>
            </a:r>
          </a:p>
          <a:p>
            <a:pPr lvl="1"/>
            <a:r>
              <a:rPr lang="en-US" dirty="0"/>
              <a:t>Making that persuasive and clear</a:t>
            </a:r>
          </a:p>
          <a:p>
            <a:r>
              <a:rPr lang="en-US" dirty="0"/>
              <a:t>Boiling data down into digestible understand </a:t>
            </a:r>
          </a:p>
          <a:p>
            <a:pPr lvl="1"/>
            <a:r>
              <a:rPr lang="en-US" dirty="0"/>
              <a:t>1 child in every classroom lives in temporary accommodation versus a figure that is hard to quantify</a:t>
            </a:r>
          </a:p>
          <a:p>
            <a:r>
              <a:rPr lang="en-US" dirty="0"/>
              <a:t>Ground it in the experience of residents</a:t>
            </a:r>
          </a:p>
          <a:p>
            <a:pPr lvl="1"/>
            <a:r>
              <a:rPr lang="en-US" dirty="0"/>
              <a:t>Growing problem of x, is leading y resident to cut back on their hours.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92BE8-5370-ADEF-7F7C-4E5CF9B8E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614" y="639763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22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BE0EA-A846-8BE5-D735-76C78E5A0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ABCB-6C98-046D-34C8-231C40B4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Thinking creatively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030862-4E2D-6888-A934-418894AEC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7841048" cy="4158215"/>
          </a:xfrm>
        </p:spPr>
        <p:txBody>
          <a:bodyPr wrap="square">
            <a:normAutofit/>
          </a:bodyPr>
          <a:lstStyle/>
          <a:p>
            <a:r>
              <a:rPr lang="en-GB" dirty="0"/>
              <a:t>What other teams and budgets can you influence?</a:t>
            </a:r>
          </a:p>
          <a:p>
            <a:r>
              <a:rPr lang="en-GB" dirty="0"/>
              <a:t>What moment or event can you use to gain traction on an issue?</a:t>
            </a:r>
          </a:p>
          <a:p>
            <a:r>
              <a:rPr lang="en-GB" dirty="0"/>
              <a:t>What’s the balance of technology versus in person services?</a:t>
            </a:r>
          </a:p>
          <a:p>
            <a:r>
              <a:rPr lang="en-GB" dirty="0"/>
              <a:t>What solutions can be adapted from other countries, or local authorities?</a:t>
            </a:r>
          </a:p>
          <a:p>
            <a:r>
              <a:rPr lang="en-GB" dirty="0"/>
              <a:t>How can you work effectively with Strategic Authorities? (Mayors and the Greater London Authority for London)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F9D16-4F1E-0704-9CFB-9752770E6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64" y="914564"/>
            <a:ext cx="4201236" cy="42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2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E908C-B162-0FF2-BD65-AF7D08EB8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78BA-7A96-0B5D-88F0-6F366A1D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Reflections and advice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4DF70-9752-B757-130D-32C940791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1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02606-01B5-F896-8E8B-8E9C9B533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EF936-CF70-484F-450D-BB3227D7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Reasons I like working in local government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D12478-AB05-43C7-ABA7-AB6D57B91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wrap="square">
            <a:normAutofit/>
          </a:bodyPr>
          <a:lstStyle/>
          <a:p>
            <a:r>
              <a:rPr lang="en-GB" sz="2200" dirty="0"/>
              <a:t>Local innovation </a:t>
            </a:r>
          </a:p>
          <a:p>
            <a:r>
              <a:rPr lang="en-GB" sz="2200" dirty="0"/>
              <a:t>Engagement </a:t>
            </a:r>
          </a:p>
          <a:p>
            <a:r>
              <a:rPr lang="en-GB" sz="2200" dirty="0"/>
              <a:t>Work grounded in place</a:t>
            </a:r>
          </a:p>
          <a:p>
            <a:r>
              <a:rPr lang="en-GB" sz="2200" dirty="0"/>
              <a:t>Breath of work</a:t>
            </a:r>
          </a:p>
          <a:p>
            <a:r>
              <a:rPr lang="en-GB" sz="2200" dirty="0"/>
              <a:t>Devolution of further powers</a:t>
            </a:r>
          </a:p>
          <a:p>
            <a:r>
              <a:rPr lang="en-US" sz="2200" dirty="0"/>
              <a:t>Whole life course of work</a:t>
            </a:r>
          </a:p>
          <a:p>
            <a:r>
              <a:rPr lang="en-US" sz="2200" dirty="0"/>
              <a:t>They help the most vulnerable in society</a:t>
            </a:r>
          </a:p>
          <a:p>
            <a:r>
              <a:rPr lang="en-US" sz="2200" dirty="0"/>
              <a:t>More preventative</a:t>
            </a:r>
          </a:p>
          <a:p>
            <a:r>
              <a:rPr lang="en-US" sz="2200" dirty="0" err="1"/>
              <a:t>Councillors</a:t>
            </a:r>
            <a:r>
              <a:rPr lang="en-US" sz="2200" dirty="0"/>
              <a:t> (local politicians) are more trusted </a:t>
            </a:r>
          </a:p>
          <a:p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D6C93-D611-EBDC-AB3D-C052A1B3F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99" y="1341437"/>
            <a:ext cx="4158215" cy="4158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6718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A8395-D950-689D-62EA-FDC888768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92C7-BE65-A4F3-D2AD-8D3C54AA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advice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886AB-2D87-02E8-5D48-CA3C2EA4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74" y="1366983"/>
            <a:ext cx="6149786" cy="4124033"/>
          </a:xfrm>
        </p:spPr>
        <p:txBody>
          <a:bodyPr/>
          <a:lstStyle/>
          <a:p>
            <a:r>
              <a:rPr lang="en-GB" dirty="0"/>
              <a:t>Time of applications vs developing skill</a:t>
            </a:r>
          </a:p>
          <a:p>
            <a:r>
              <a:rPr lang="en-GB" dirty="0"/>
              <a:t>Dissertation as a signal</a:t>
            </a:r>
          </a:p>
          <a:p>
            <a:pPr lvl="1"/>
            <a:r>
              <a:rPr lang="en-GB" dirty="0"/>
              <a:t>Topic and organisation</a:t>
            </a:r>
          </a:p>
          <a:p>
            <a:r>
              <a:rPr lang="en-GB" dirty="0"/>
              <a:t>Value of student societies</a:t>
            </a:r>
          </a:p>
          <a:p>
            <a:pPr lvl="1"/>
            <a:r>
              <a:rPr lang="en-GB" dirty="0"/>
              <a:t>Can always start one</a:t>
            </a:r>
          </a:p>
          <a:p>
            <a:r>
              <a:rPr lang="en-GB" dirty="0"/>
              <a:t>Events, webinars, conferences (student discounts)</a:t>
            </a:r>
          </a:p>
          <a:p>
            <a:r>
              <a:rPr lang="en-GB" dirty="0"/>
              <a:t>Okay not to know, and to ask people to explore careers</a:t>
            </a:r>
          </a:p>
          <a:p>
            <a:r>
              <a:rPr lang="en-GB" dirty="0"/>
              <a:t>Peer research opportunities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2E319-50B4-5673-4CE4-8A9C5BD50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092" y="1152450"/>
            <a:ext cx="36766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1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8C01D-500C-0EC1-CB9B-2EB95C2A3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4ED6-E77E-3947-8E0F-70975A6D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Routes into local government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9B3CE7-0F5F-4295-67C1-C8691580C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74" y="1295278"/>
            <a:ext cx="6869876" cy="4124033"/>
          </a:xfrm>
        </p:spPr>
        <p:txBody>
          <a:bodyPr/>
          <a:lstStyle/>
          <a:p>
            <a:r>
              <a:rPr lang="en-GB" dirty="0"/>
              <a:t>Grad Schemes</a:t>
            </a:r>
          </a:p>
          <a:p>
            <a:pPr lvl="1"/>
            <a:r>
              <a:rPr lang="en-GB" dirty="0">
                <a:hlinkClick r:id="rId3"/>
              </a:rPr>
              <a:t>LGA Impact </a:t>
            </a:r>
            <a:r>
              <a:rPr lang="en-GB" dirty="0"/>
              <a:t>grad scheme </a:t>
            </a:r>
          </a:p>
          <a:p>
            <a:pPr lvl="1"/>
            <a:r>
              <a:rPr lang="en-GB" dirty="0">
                <a:hlinkClick r:id="rId4"/>
              </a:rPr>
              <a:t>Local specific </a:t>
            </a:r>
            <a:r>
              <a:rPr lang="en-GB" dirty="0"/>
              <a:t>grad schemes </a:t>
            </a:r>
          </a:p>
          <a:p>
            <a:pPr lvl="1"/>
            <a:r>
              <a:rPr lang="en-GB" dirty="0"/>
              <a:t>Specialist role grad scheme e.g. </a:t>
            </a:r>
            <a:r>
              <a:rPr lang="en-GB" dirty="0">
                <a:hlinkClick r:id="rId5"/>
              </a:rPr>
              <a:t>Pathways to Planning</a:t>
            </a:r>
            <a:endParaRPr lang="en-GB" dirty="0"/>
          </a:p>
          <a:p>
            <a:r>
              <a:rPr lang="en-GB" dirty="0"/>
              <a:t>Placements</a:t>
            </a:r>
          </a:p>
          <a:p>
            <a:pPr lvl="1"/>
            <a:r>
              <a:rPr lang="en-GB" dirty="0"/>
              <a:t>Secondement from other organisations e.g. civil servants</a:t>
            </a:r>
          </a:p>
          <a:p>
            <a:r>
              <a:rPr lang="en-GB" dirty="0"/>
              <a:t>Entry level roles</a:t>
            </a:r>
          </a:p>
          <a:p>
            <a:r>
              <a:rPr lang="en-GB" dirty="0"/>
              <a:t>Research organisations e.g. NIHR</a:t>
            </a:r>
          </a:p>
          <a:p>
            <a:r>
              <a:rPr lang="en-GB" dirty="0">
                <a:hlinkClick r:id="rId6"/>
              </a:rPr>
              <a:t>Academic partnerships  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D997E-B2FB-854C-4752-7F11C4462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076" y="1892300"/>
            <a:ext cx="3409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87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3B5A-9D1A-2815-0FEB-EC032EB0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6640C-0D41-9A41-B989-E16E0AEF7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max.edgington@islington.gov.uk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https://www.linkedin.com/in/max-edgington/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579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04EC-667A-B67E-90D3-7B95A61B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Useful organisations to follow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17FD95-67A1-DB51-28AF-56F4B395F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wrap="square" numCol="2">
            <a:normAutofit lnSpcReduction="10000"/>
          </a:bodyPr>
          <a:lstStyle/>
          <a:p>
            <a:r>
              <a:rPr lang="en-GB" sz="1900" dirty="0"/>
              <a:t>Society of Local Authority Chief Executives (SOLACE)</a:t>
            </a:r>
          </a:p>
          <a:p>
            <a:r>
              <a:rPr lang="en-GB" sz="1900" dirty="0"/>
              <a:t>Local Government Association (LGA)</a:t>
            </a:r>
          </a:p>
          <a:p>
            <a:r>
              <a:rPr lang="en-GB" sz="1900" dirty="0"/>
              <a:t>ADPH (Association of Directors of Public Health)</a:t>
            </a:r>
          </a:p>
          <a:p>
            <a:r>
              <a:rPr lang="en-GB" sz="1900" dirty="0"/>
              <a:t>Municipal Journal (The MJ)</a:t>
            </a:r>
          </a:p>
          <a:p>
            <a:r>
              <a:rPr lang="en-GB" sz="1900" dirty="0"/>
              <a:t>Local Government Chronicle (LGC)</a:t>
            </a:r>
          </a:p>
          <a:p>
            <a:r>
              <a:rPr lang="en-GB" sz="1900" dirty="0"/>
              <a:t>Greater London Authority  </a:t>
            </a:r>
          </a:p>
          <a:p>
            <a:r>
              <a:rPr lang="en-GB" sz="1900" dirty="0"/>
              <a:t>London Councils </a:t>
            </a:r>
          </a:p>
          <a:p>
            <a:r>
              <a:rPr lang="en-GB" sz="1900" dirty="0"/>
              <a:t>District Councils Network (DCN)</a:t>
            </a:r>
          </a:p>
          <a:p>
            <a:r>
              <a:rPr lang="en-GB" sz="1900" dirty="0"/>
              <a:t>County Councils Network (CCN)</a:t>
            </a:r>
          </a:p>
          <a:p>
            <a:r>
              <a:rPr lang="en-GB" sz="1900" dirty="0"/>
              <a:t>SIGOMA</a:t>
            </a:r>
          </a:p>
          <a:p>
            <a:r>
              <a:rPr lang="en-US" sz="1900" dirty="0"/>
              <a:t>Chartered Institute of Public Finance and Accountancy (CIPFA)</a:t>
            </a:r>
          </a:p>
          <a:p>
            <a:r>
              <a:rPr lang="en-US" sz="1900" dirty="0"/>
              <a:t>Centre for Cities</a:t>
            </a:r>
          </a:p>
          <a:p>
            <a:endParaRPr lang="en-GB" sz="1900" dirty="0"/>
          </a:p>
          <a:p>
            <a:endParaRPr lang="en-GB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A09C9-AA9B-2D1E-E4BE-04510C709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99" y="1341437"/>
            <a:ext cx="4158215" cy="4158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996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F56C-82AD-7DB4-BC28-8456F47D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Local Authority?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14E67-CF8E-803A-1E83-E9AA620DE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32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04EC-667A-B67E-90D3-7B95A61B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17FD95-67A1-DB51-28AF-56F4B395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hlinkClick r:id="rId2"/>
              </a:rPr>
              <a:t>https://jech.bmj.com/content/71/8/827</a:t>
            </a:r>
            <a:r>
              <a:rPr lang="en-GB" sz="1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hlinkClick r:id="rId3"/>
              </a:rPr>
              <a:t>https://pubmed.ncbi.nlm.nih.gov/28977629/</a:t>
            </a:r>
            <a:r>
              <a:rPr lang="en-GB" sz="1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hlinkClick r:id="rId4"/>
              </a:rPr>
              <a:t>https://www.york.ac.uk/media/che/documents/newsletters/March%202020.pdf</a:t>
            </a:r>
            <a:r>
              <a:rPr lang="en-GB" sz="1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hlinkClick r:id="rId5"/>
              </a:rPr>
              <a:t>https://www.health.org.uk/news-and-comment/charts-and-infographics/public-health-grant-what-it-is-and-why-greater-investment-is-needed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hlinkClick r:id="rId6"/>
              </a:rPr>
              <a:t>https://www.lgcplus.com/finance/councils-face-6-9bn-funding-gap-by-2026-27-09-09-2024/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hlinkClick r:id="rId7"/>
              </a:rPr>
              <a:t>https://www.health.org.uk/evidence-hub/local-authority-dashboard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hlinkClick r:id="rId8"/>
              </a:rPr>
              <a:t>https://www.health.org.uk/publications/how-to-talk-about-the-building-blocks-of-health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hlinkClick r:id="rId9"/>
              </a:rPr>
              <a:t>https://www.newstatesman.com/spotlight/economic-growth/regional-development/2024/01/council-bankruptcy-tracker-local-government-authorities-finances</a:t>
            </a:r>
            <a:r>
              <a:rPr lang="en-GB" sz="1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91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04EC-667A-B67E-90D3-7B95A61B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their structure?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A97B8C5-BB8C-E48B-9835-E3F03FC67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415599"/>
              </p:ext>
            </p:extLst>
          </p:nvPr>
        </p:nvGraphicFramePr>
        <p:xfrm>
          <a:off x="1397000" y="1581151"/>
          <a:ext cx="4533900" cy="35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Kaya Comer-Schwartz (@KayaJunction) / X">
            <a:extLst>
              <a:ext uri="{FF2B5EF4-FFF2-40B4-BE49-F238E27FC236}">
                <a16:creationId xmlns:a16="http://schemas.microsoft.com/office/drawing/2014/main" id="{990B66EE-970B-11F4-1B08-5EF65EEDA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300" y="2094878"/>
            <a:ext cx="1892274" cy="18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ir Starmer | Biography, Parents, Legal Career, &amp; Wife | Britannica">
            <a:extLst>
              <a:ext uri="{FF2B5EF4-FFF2-40B4-BE49-F238E27FC236}">
                <a16:creationId xmlns:a16="http://schemas.microsoft.com/office/drawing/2014/main" id="{204B25E0-487E-AE8F-B744-4293CAB0B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11180"/>
          <a:stretch/>
        </p:blipFill>
        <p:spPr bwMode="auto">
          <a:xfrm>
            <a:off x="9002806" y="118427"/>
            <a:ext cx="2333065" cy="190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ED8D41-C00F-FAB5-C4A0-E99A0AF0845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0730" t="15709" r="51694" b="26638"/>
          <a:stretch/>
        </p:blipFill>
        <p:spPr>
          <a:xfrm>
            <a:off x="9396202" y="4123180"/>
            <a:ext cx="1546271" cy="1631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1E1687-0EF2-0DF2-066B-7BB9045E5343}"/>
              </a:ext>
            </a:extLst>
          </p:cNvPr>
          <p:cNvSpPr txBox="1"/>
          <p:nvPr/>
        </p:nvSpPr>
        <p:spPr>
          <a:xfrm>
            <a:off x="6517025" y="4413372"/>
            <a:ext cx="2228850" cy="86360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dirty="0"/>
              <a:t>Also known as:</a:t>
            </a:r>
          </a:p>
          <a:p>
            <a:pPr algn="l"/>
            <a:r>
              <a:rPr lang="en-GB" dirty="0"/>
              <a:t>Local councils, borough council</a:t>
            </a:r>
          </a:p>
          <a:p>
            <a:pPr algn="l"/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0E8EF-70D7-B069-C61C-87B87D48C94C}"/>
              </a:ext>
            </a:extLst>
          </p:cNvPr>
          <p:cNvSpPr txBox="1"/>
          <p:nvPr/>
        </p:nvSpPr>
        <p:spPr>
          <a:xfrm>
            <a:off x="6517025" y="2854001"/>
            <a:ext cx="2228850" cy="1149998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200" dirty="0"/>
              <a:t>Also known as: </a:t>
            </a:r>
          </a:p>
          <a:p>
            <a:pPr algn="l"/>
            <a:r>
              <a:rPr lang="en-GB" sz="1200" dirty="0"/>
              <a:t>City government, municipal governments, regional government (previously known as combined authorities)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44D2D-1676-7D31-CF06-F6848BD666E3}"/>
              </a:ext>
            </a:extLst>
          </p:cNvPr>
          <p:cNvSpPr txBox="1"/>
          <p:nvPr/>
        </p:nvSpPr>
        <p:spPr>
          <a:xfrm>
            <a:off x="6517025" y="1662206"/>
            <a:ext cx="2228850" cy="690084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dirty="0"/>
              <a:t>Also known as: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348689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ection 2019: The quarrelsome world city heart of Jeremy Corbyn's Islington  North - OnLondon">
            <a:extLst>
              <a:ext uri="{FF2B5EF4-FFF2-40B4-BE49-F238E27FC236}">
                <a16:creationId xmlns:a16="http://schemas.microsoft.com/office/drawing/2014/main" id="{DDA297C5-54DB-362C-B3D8-E1B10F23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25" y="273050"/>
            <a:ext cx="3081650" cy="175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test London Assembly results as Sadiq Khan wins historic third term as  mayor | Evening Standard">
            <a:extLst>
              <a:ext uri="{FF2B5EF4-FFF2-40B4-BE49-F238E27FC236}">
                <a16:creationId xmlns:a16="http://schemas.microsoft.com/office/drawing/2014/main" id="{44E1BFD9-49B8-ADF1-BB66-60BD2CB8D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2" t="12825" r="16903" b="8047"/>
          <a:stretch/>
        </p:blipFill>
        <p:spPr bwMode="auto">
          <a:xfrm>
            <a:off x="5529775" y="1575316"/>
            <a:ext cx="2470150" cy="22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3A1E989-6448-FEE0-8FE4-3E69AD672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324883"/>
              </p:ext>
            </p:extLst>
          </p:nvPr>
        </p:nvGraphicFramePr>
        <p:xfrm>
          <a:off x="501650" y="1143001"/>
          <a:ext cx="4533900" cy="35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4" name="Picture 6" descr="Islington Council on X: &quot;Have your say on new ward boundaries and ward  names for #Islington now!&quot; / X">
            <a:extLst>
              <a:ext uri="{FF2B5EF4-FFF2-40B4-BE49-F238E27FC236}">
                <a16:creationId xmlns:a16="http://schemas.microsoft.com/office/drawing/2014/main" id="{19F2032A-2F95-F029-D1A5-0C9BF3B31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50" y="2557939"/>
            <a:ext cx="2284221" cy="32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78937F-128F-44A2-27C8-70139BC9A093}"/>
              </a:ext>
            </a:extLst>
          </p:cNvPr>
          <p:cNvCxnSpPr/>
          <p:nvPr/>
        </p:nvCxnSpPr>
        <p:spPr>
          <a:xfrm flipV="1">
            <a:off x="4800600" y="774700"/>
            <a:ext cx="3300925" cy="590550"/>
          </a:xfrm>
          <a:prstGeom prst="straightConnector1">
            <a:avLst/>
          </a:prstGeom>
          <a:ln>
            <a:solidFill>
              <a:srgbClr val="E01F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61EC5B-12F7-17C8-7DA9-607E2F6FA12C}"/>
              </a:ext>
            </a:extLst>
          </p:cNvPr>
          <p:cNvCxnSpPr>
            <a:endCxn id="2052" idx="1"/>
          </p:cNvCxnSpPr>
          <p:nvPr/>
        </p:nvCxnSpPr>
        <p:spPr>
          <a:xfrm>
            <a:off x="3968750" y="2714772"/>
            <a:ext cx="1561025" cy="1"/>
          </a:xfrm>
          <a:prstGeom prst="straightConnector1">
            <a:avLst/>
          </a:prstGeom>
          <a:ln>
            <a:solidFill>
              <a:srgbClr val="896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E02E22-4401-FCFB-9B1E-155DCF5487C0}"/>
              </a:ext>
            </a:extLst>
          </p:cNvPr>
          <p:cNvCxnSpPr/>
          <p:nvPr/>
        </p:nvCxnSpPr>
        <p:spPr>
          <a:xfrm>
            <a:off x="3327400" y="3854229"/>
            <a:ext cx="5086350" cy="876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3A35947-1354-7653-F674-5E0B18761D43}"/>
              </a:ext>
            </a:extLst>
          </p:cNvPr>
          <p:cNvSpPr txBox="1">
            <a:spLocks/>
          </p:cNvSpPr>
          <p:nvPr/>
        </p:nvSpPr>
        <p:spPr>
          <a:xfrm>
            <a:off x="4285174" y="4591531"/>
            <a:ext cx="2579175" cy="101504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This is the area of focus for today</a:t>
            </a:r>
          </a:p>
        </p:txBody>
      </p:sp>
    </p:spTree>
    <p:extLst>
      <p:ext uri="{BB962C8B-B14F-4D97-AF65-F5344CB8AC3E}">
        <p14:creationId xmlns:p14="http://schemas.microsoft.com/office/powerpoint/2010/main" val="165377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04EC-667A-B67E-90D3-7B95A61B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local authority?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3D97B-32A0-BDA7-C019-8C4E6B9D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74" y="1251844"/>
            <a:ext cx="7009576" cy="4124033"/>
          </a:xfrm>
        </p:spPr>
        <p:txBody>
          <a:bodyPr/>
          <a:lstStyle/>
          <a:p>
            <a:r>
              <a:rPr lang="en-GB" sz="2000" dirty="0"/>
              <a:t>A public sector organisation that carries out services in a local area </a:t>
            </a:r>
          </a:p>
          <a:p>
            <a:pPr lvl="1"/>
            <a:r>
              <a:rPr lang="en-GB" dirty="0"/>
              <a:t>E.g. in London these are divided into boroughs, they can be cities e.g. Manchester City Council or represent a more rural area e.g. Kent County Council</a:t>
            </a:r>
          </a:p>
          <a:p>
            <a:r>
              <a:rPr lang="en-GB" sz="2000" dirty="0"/>
              <a:t>Work is </a:t>
            </a:r>
            <a:r>
              <a:rPr lang="en-US" sz="2000" dirty="0"/>
              <a:t>divided into legally must do (statutory) and discretionary (non-statutory)</a:t>
            </a:r>
            <a:endParaRPr lang="en-GB" sz="2000" dirty="0"/>
          </a:p>
          <a:p>
            <a:r>
              <a:rPr lang="en-GB" sz="2000" dirty="0"/>
              <a:t>Staff work for the authority to carry out wishes of politicians but are apolitical, almost like local civil servants</a:t>
            </a:r>
          </a:p>
          <a:p>
            <a:r>
              <a:rPr lang="en-GB" sz="2000" dirty="0"/>
              <a:t>They deliver over 700 services </a:t>
            </a:r>
          </a:p>
          <a:p>
            <a:pPr lvl="1"/>
            <a:r>
              <a:rPr lang="en-GB" dirty="0"/>
              <a:t>800 different roles from accountants, lawyers, tree specialists, to social workers, public health consultants and transport planners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10643-3357-F671-7115-C2F453843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574" y="1902122"/>
            <a:ext cx="3836377" cy="30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04EC-667A-B67E-90D3-7B95A61B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History and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3D97B-32A0-BDA7-C019-8C4E6B9D7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wrap="square">
            <a:normAutofit/>
          </a:bodyPr>
          <a:lstStyle/>
          <a:p>
            <a:r>
              <a:rPr lang="en-US" sz="1700" dirty="0"/>
              <a:t>Establishment of Parks</a:t>
            </a:r>
          </a:p>
          <a:p>
            <a:r>
              <a:rPr lang="en-US" sz="1700" dirty="0"/>
              <a:t>Director of Public Health (formerly Inspector of Nuisances)</a:t>
            </a:r>
          </a:p>
          <a:p>
            <a:r>
              <a:rPr lang="en-US" sz="1700" dirty="0"/>
              <a:t>Slum Clearances</a:t>
            </a:r>
          </a:p>
          <a:p>
            <a:r>
              <a:rPr lang="en-US" sz="1700" dirty="0"/>
              <a:t>Municipal Swimming pools and Schools</a:t>
            </a:r>
          </a:p>
          <a:p>
            <a:r>
              <a:rPr lang="en-US" sz="1700" dirty="0"/>
              <a:t>Water departments</a:t>
            </a:r>
          </a:p>
          <a:p>
            <a:r>
              <a:rPr lang="en-US" sz="1700" dirty="0"/>
              <a:t>Birth and Death registration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i="1" dirty="0"/>
              <a:t>“We have not the slightest intention of making profit…We shall get our profit indirectly in the comfort of the town and in the health of the inhabitants” </a:t>
            </a:r>
            <a:r>
              <a:rPr lang="en-US" sz="1700" dirty="0"/>
              <a:t>Joseph Chamberlain, former Mayor of Birmingham, 1880</a:t>
            </a:r>
          </a:p>
          <a:p>
            <a:endParaRPr lang="en-US" sz="1700" dirty="0"/>
          </a:p>
          <a:p>
            <a:endParaRPr lang="en-GB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3964F-6C93-2135-6CAA-667D5B1C2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99" y="1341437"/>
            <a:ext cx="4158215" cy="4158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08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4122-9C58-BF47-0161-D6B0AD77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4" y="524202"/>
            <a:ext cx="11060052" cy="78072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Modern day local government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4716F-3FEC-A927-C6B5-A598DCDDB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73" y="1341437"/>
            <a:ext cx="5242690" cy="4158215"/>
          </a:xfrm>
        </p:spPr>
        <p:txBody>
          <a:bodyPr wrap="square">
            <a:normAutofit/>
          </a:bodyPr>
          <a:lstStyle/>
          <a:p>
            <a:r>
              <a:rPr lang="en-GB" sz="1700" dirty="0"/>
              <a:t>Funded in three ways</a:t>
            </a:r>
          </a:p>
          <a:p>
            <a:pPr lvl="1"/>
            <a:r>
              <a:rPr lang="en-GB" sz="1700" dirty="0"/>
              <a:t>Council tax (local tax on properties, income from central government and fees and charges e.g. parking and business rates) </a:t>
            </a:r>
          </a:p>
          <a:p>
            <a:r>
              <a:rPr lang="en-GB" sz="1700" dirty="0"/>
              <a:t>Carry out hundreds of services </a:t>
            </a:r>
          </a:p>
          <a:p>
            <a:pPr lvl="1"/>
            <a:r>
              <a:rPr lang="en-GB" sz="1700" dirty="0"/>
              <a:t>Often less glamorous and less appreciated </a:t>
            </a:r>
          </a:p>
          <a:p>
            <a:r>
              <a:rPr lang="en-GB" sz="1700" dirty="0"/>
              <a:t>Most localised tier of democracy </a:t>
            </a:r>
          </a:p>
          <a:p>
            <a:r>
              <a:rPr lang="en-GB" sz="1700" dirty="0"/>
              <a:t>Help to deliver central government goals </a:t>
            </a:r>
          </a:p>
          <a:p>
            <a:pPr lvl="1"/>
            <a:r>
              <a:rPr lang="en-GB" sz="1700" dirty="0"/>
              <a:t>E.g. growth. more house building, </a:t>
            </a:r>
          </a:p>
          <a:p>
            <a:pPr lvl="1"/>
            <a:r>
              <a:rPr lang="en-GB" sz="1700" dirty="0"/>
              <a:t>As well as their own goals </a:t>
            </a:r>
          </a:p>
          <a:p>
            <a:pPr lvl="1"/>
            <a:r>
              <a:rPr lang="en-GB" sz="1700" dirty="0"/>
              <a:t>E.g. Islington is “for a more equal Islington” and our five missions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A6E30-97E0-5933-D4A0-766E62EE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54" y="1671850"/>
            <a:ext cx="5644174" cy="32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7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D53EB-79FA-C2B0-CC1E-4F52F57E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roles related to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254476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2.0.5522"/>
  <p:tag name="SLIDO_PRESENTATION_ID" val="00000000-0000-0000-0000-000000000000"/>
  <p:tag name="SLIDO_EVENT_UUID" val="fc449f53-a570-4b07-9309-5abea3ba317f"/>
  <p:tag name="SLIDO_EVENT_SECTION_UUID" val="2468ce96-d467-44c0-ac60-59bc27bd32e8"/>
</p:tagLst>
</file>

<file path=ppt/theme/theme1.xml><?xml version="1.0" encoding="utf-8"?>
<a:theme xmlns:a="http://schemas.openxmlformats.org/drawingml/2006/main" name="IS2022">
  <a:themeElements>
    <a:clrScheme name="IS20202 0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8647"/>
      </a:accent1>
      <a:accent2>
        <a:srgbClr val="CC4B00"/>
      </a:accent2>
      <a:accent3>
        <a:srgbClr val="767676"/>
      </a:accent3>
      <a:accent4>
        <a:srgbClr val="8960C3"/>
      </a:accent4>
      <a:accent5>
        <a:srgbClr val="008299"/>
      </a:accent5>
      <a:accent6>
        <a:srgbClr val="E01F59"/>
      </a:accent6>
      <a:hlink>
        <a:srgbClr val="047CB3"/>
      </a:hlink>
      <a:folHlink>
        <a:srgbClr val="8960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slington_2022" id="{D7D33035-B56B-804C-B2EA-CFDFCFBE6BA9}" vid="{7E64DB91-7BDA-0341-B0C6-E60DE3974F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165B9E46142848A777D236ED0C4B90" ma:contentTypeVersion="30" ma:contentTypeDescription="Create a new document." ma:contentTypeScope="" ma:versionID="3e5e66fbf9b6836d890e1f0e5af05ce6">
  <xsd:schema xmlns:xsd="http://www.w3.org/2001/XMLSchema" xmlns:xs="http://www.w3.org/2001/XMLSchema" xmlns:p="http://schemas.microsoft.com/office/2006/metadata/properties" xmlns:ns2="f85e2b9f-2abf-46b5-8165-c4081e2a6ff1" xmlns:ns3="ae8eda8c-7784-43e3-a806-b3b111f2b9e9" targetNamespace="http://schemas.microsoft.com/office/2006/metadata/properties" ma:root="true" ma:fieldsID="1bc07c1175f598ce4c4b45b08d0f5f6c" ns2:_="" ns3:_="">
    <xsd:import namespace="f85e2b9f-2abf-46b5-8165-c4081e2a6ff1"/>
    <xsd:import namespace="ae8eda8c-7784-43e3-a806-b3b111f2b9e9"/>
    <xsd:element name="properties">
      <xsd:complexType>
        <xsd:sequence>
          <xsd:element name="documentManagement">
            <xsd:complexType>
              <xsd:all>
                <xsd:element ref="ns2:izziRecordID" minOccurs="0"/>
                <xsd:element ref="ns2:izziFileName" minOccurs="0"/>
                <xsd:element ref="ns2:Typeofdocument" minOccurs="0"/>
                <xsd:element ref="ns2:Them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Category1" minOccurs="0"/>
                <xsd:element ref="ns2:izziDateCreated" minOccurs="0"/>
                <xsd:element ref="ns2:izziCreatedBy" minOccurs="0"/>
                <xsd:element ref="ns2:izziDateModified" minOccurs="0"/>
                <xsd:element ref="ns2:izziModifiedBy" minOccurs="0"/>
                <xsd:element ref="ns2:CategoryB" minOccurs="0"/>
                <xsd:element ref="ns2:Keyaudience" minOccurs="0"/>
                <xsd:element ref="ns2:izziRecordURL" minOccurs="0"/>
                <xsd:element ref="ns2:izziPageURL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e2b9f-2abf-46b5-8165-c4081e2a6ff1" elementFormDefault="qualified">
    <xsd:import namespace="http://schemas.microsoft.com/office/2006/documentManagement/types"/>
    <xsd:import namespace="http://schemas.microsoft.com/office/infopath/2007/PartnerControls"/>
    <xsd:element name="izziRecordID" ma:index="4" nillable="true" ma:displayName="izzi Record ID" ma:decimals="0" ma:internalName="izziRecordID" ma:readOnly="false" ma:percentage="FALSE">
      <xsd:simpleType>
        <xsd:restriction base="dms:Number"/>
      </xsd:simpleType>
    </xsd:element>
    <xsd:element name="izziFileName" ma:index="5" nillable="true" ma:displayName="izzi File Name" ma:internalName="izziFileName" ma:readOnly="false">
      <xsd:simpleType>
        <xsd:restriction base="dms:Text">
          <xsd:maxLength value="255"/>
        </xsd:restriction>
      </xsd:simpleType>
    </xsd:element>
    <xsd:element name="Typeofdocument" ma:index="6" nillable="true" ma:displayName="Type of document" ma:format="Dropdown" ma:internalName="Typeofdocument" ma:readOnly="false">
      <xsd:simpleType>
        <xsd:restriction base="dms:Choice">
          <xsd:enumeration value="Form"/>
          <xsd:enumeration value="Guidance"/>
          <xsd:enumeration value="Promotional material"/>
        </xsd:restriction>
      </xsd:simpleType>
    </xsd:element>
    <xsd:element name="Theme" ma:index="7" nillable="true" ma:displayName="Theme" ma:internalName="Them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essibility"/>
                    <xsd:enumeration value="Buildings and workplace"/>
                    <xsd:enumeration value="Communications"/>
                    <xsd:enumeration value="Corporate info/strategy"/>
                    <xsd:enumeration value="Equality, diversity and inclusion"/>
                    <xsd:enumeration value="Finance"/>
                    <xsd:enumeration value="Health and safety"/>
                    <xsd:enumeration value="Health and wellbeing"/>
                    <xsd:enumeration value="HR policies and procedures"/>
                    <xsd:enumeration value="Information and technology"/>
                    <xsd:enumeration value="Information governance"/>
                    <xsd:enumeration value="Law and governance"/>
                    <xsd:enumeration value="Learning and development"/>
                    <xsd:enumeration value="Leave and family friendly"/>
                    <xsd:enumeration value="Leaving the council"/>
                    <xsd:enumeration value="Manager's hub"/>
                    <xsd:enumeration value="Net zero carbon"/>
                    <xsd:enumeration value="Onboarding"/>
                    <xsd:enumeration value="Pay, rewards and benefits"/>
                    <xsd:enumeration value="Recruitment and careers"/>
                    <xsd:enumeration value="Remote working"/>
                    <xsd:enumeration value="Staff engagement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ategory1" ma:index="11" nillable="true" ma:displayName="Category A" ma:internalName="Category1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bsence management"/>
                        <xsd:enumeration value="Accessibility"/>
                        <xsd:enumeration value="Accidents"/>
                        <xsd:enumeration value="Apprenticeships"/>
                        <xsd:enumeration value="CARE valu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izziDateCreated" ma:index="12" nillable="true" ma:displayName="izzi Date Created" ma:format="DateOnly" ma:internalName="izziDateCreated" ma:readOnly="false">
      <xsd:simpleType>
        <xsd:restriction base="dms:DateTime"/>
      </xsd:simpleType>
    </xsd:element>
    <xsd:element name="izziCreatedBy" ma:index="13" nillable="true" ma:displayName="izzi Created By" ma:internalName="izziCreatedBy" ma:readOnly="false">
      <xsd:simpleType>
        <xsd:restriction base="dms:Text">
          <xsd:maxLength value="255"/>
        </xsd:restriction>
      </xsd:simpleType>
    </xsd:element>
    <xsd:element name="izziDateModified" ma:index="14" nillable="true" ma:displayName="izzi Date Modified" ma:format="DateOnly" ma:internalName="izziDateModified" ma:readOnly="false">
      <xsd:simpleType>
        <xsd:restriction base="dms:DateTime"/>
      </xsd:simpleType>
    </xsd:element>
    <xsd:element name="izziModifiedBy" ma:index="15" nillable="true" ma:displayName="izzi Modified By" ma:internalName="izziModifiedBy" ma:readOnly="false">
      <xsd:simpleType>
        <xsd:restriction base="dms:Text">
          <xsd:maxLength value="255"/>
        </xsd:restriction>
      </xsd:simpleType>
    </xsd:element>
    <xsd:element name="CategoryB" ma:index="16" nillable="true" ma:displayName="Category B" ma:format="Dropdown" ma:internalName="CategoryB" ma:readOnly="false">
      <xsd:simpleType>
        <xsd:union memberTypes="dms:Text">
          <xsd:simpleType>
            <xsd:restriction base="dms:Choice">
              <xsd:enumeration value="Choice 1"/>
              <xsd:enumeration value="Choice 2"/>
              <xsd:enumeration value="Choice 3"/>
            </xsd:restriction>
          </xsd:simpleType>
        </xsd:union>
      </xsd:simpleType>
    </xsd:element>
    <xsd:element name="Keyaudience" ma:index="17" nillable="true" ma:displayName="Key audience" ma:format="Dropdown" ma:internalName="Keyaudience">
      <xsd:simpleType>
        <xsd:restriction base="dms:Choice">
          <xsd:enumeration value="Employee"/>
          <xsd:enumeration value="Manager"/>
          <xsd:enumeration value="Manager, Employee"/>
        </xsd:restriction>
      </xsd:simpleType>
    </xsd:element>
    <xsd:element name="izziRecordURL" ma:index="18" nillable="true" ma:displayName="izzi Record URL" ma:internalName="izziRecordURL" ma:readOnly="false">
      <xsd:simpleType>
        <xsd:restriction base="dms:Text">
          <xsd:maxLength value="255"/>
        </xsd:restriction>
      </xsd:simpleType>
    </xsd:element>
    <xsd:element name="izziPageURL" ma:index="19" nillable="true" ma:displayName="izzi Page URL" ma:internalName="izziPageURL" ma:readOnly="false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5ce72b2-2fa2-4114-b357-87efa3ebfe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Flow_SignoffStatus" ma:index="33" nillable="true" ma:displayName="Sign-off status" ma:internalName="Sign_x002d_off_x0020_status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eda8c-7784-43e3-a806-b3b111f2b9e9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6d046d27-685d-43d8-a363-07a9a92febf5}" ma:internalName="TaxCatchAll" ma:showField="CatchAllData" ma:web="ae8eda8c-7784-43e3-a806-b3b111f2b9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ofdocument xmlns="f85e2b9f-2abf-46b5-8165-c4081e2a6ff1">Form</Typeofdocument>
    <Keyaudience xmlns="f85e2b9f-2abf-46b5-8165-c4081e2a6ff1">Employee</Keyaudience>
    <izziRecordURL xmlns="f85e2b9f-2abf-46b5-8165-c4081e2a6ff1" xsi:nil="true"/>
    <izziCreatedBy xmlns="f85e2b9f-2abf-46b5-8165-c4081e2a6ff1" xsi:nil="true"/>
    <Category1 xmlns="f85e2b9f-2abf-46b5-8165-c4081e2a6ff1">
      <Value>Accessibility</Value>
    </Category1>
    <izziPageURL xmlns="f85e2b9f-2abf-46b5-8165-c4081e2a6ff1" xsi:nil="true"/>
    <TaxCatchAll xmlns="ae8eda8c-7784-43e3-a806-b3b111f2b9e9" xsi:nil="true"/>
    <izziModifiedBy xmlns="f85e2b9f-2abf-46b5-8165-c4081e2a6ff1" xsi:nil="true"/>
    <lcf76f155ced4ddcb4097134ff3c332f xmlns="f85e2b9f-2abf-46b5-8165-c4081e2a6ff1">
      <Terms xmlns="http://schemas.microsoft.com/office/infopath/2007/PartnerControls"/>
    </lcf76f155ced4ddcb4097134ff3c332f>
    <izziFileName xmlns="f85e2b9f-2abf-46b5-8165-c4081e2a6ff1" xsi:nil="true"/>
    <_Flow_SignoffStatus xmlns="f85e2b9f-2abf-46b5-8165-c4081e2a6ff1" xsi:nil="true"/>
    <izziRecordID xmlns="f85e2b9f-2abf-46b5-8165-c4081e2a6ff1" xsi:nil="true"/>
    <izziDateModified xmlns="f85e2b9f-2abf-46b5-8165-c4081e2a6ff1" xsi:nil="true"/>
    <CategoryB xmlns="f85e2b9f-2abf-46b5-8165-c4081e2a6ff1" xsi:nil="true"/>
    <izziDateCreated xmlns="f85e2b9f-2abf-46b5-8165-c4081e2a6ff1" xsi:nil="true"/>
    <Theme xmlns="f85e2b9f-2abf-46b5-8165-c4081e2a6ff1">
      <Value>Accessibility</Value>
      <Value>Communications</Value>
    </Theme>
  </documentManagement>
</p:properties>
</file>

<file path=customXml/itemProps1.xml><?xml version="1.0" encoding="utf-8"?>
<ds:datastoreItem xmlns:ds="http://schemas.openxmlformats.org/officeDocument/2006/customXml" ds:itemID="{700827A9-2A4B-485F-8135-810ECB23D0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4E6EBA-4B70-434C-9F65-8446473AB7CD}">
  <ds:schemaRefs>
    <ds:schemaRef ds:uri="ae8eda8c-7784-43e3-a806-b3b111f2b9e9"/>
    <ds:schemaRef ds:uri="f85e2b9f-2abf-46b5-8165-c4081e2a6f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B8B2D57-197D-4ACB-85AC-BAAE817BA868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f85e2b9f-2abf-46b5-8165-c4081e2a6ff1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e8eda8c-7784-43e3-a806-b3b111f2b9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7860</TotalTime>
  <Words>2614</Words>
  <Application>Microsoft Office PowerPoint</Application>
  <PresentationFormat>Widescreen</PresentationFormat>
  <Paragraphs>316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IS2022</vt:lpstr>
      <vt:lpstr>Local Authorities: Their role in Health,  and potential careers</vt:lpstr>
      <vt:lpstr>Introduction</vt:lpstr>
      <vt:lpstr>What is a Local Authority?</vt:lpstr>
      <vt:lpstr>Overview of their structure?</vt:lpstr>
      <vt:lpstr>PowerPoint Presentation</vt:lpstr>
      <vt:lpstr>What is a local authority?</vt:lpstr>
      <vt:lpstr>History and formation</vt:lpstr>
      <vt:lpstr>Modern day local government </vt:lpstr>
      <vt:lpstr>Potential roles related to public health</vt:lpstr>
      <vt:lpstr>Building Blocks of Health</vt:lpstr>
      <vt:lpstr>Likely roles and work</vt:lpstr>
      <vt:lpstr>Policy and Research roles</vt:lpstr>
      <vt:lpstr>Data roles </vt:lpstr>
      <vt:lpstr>Public Health roles</vt:lpstr>
      <vt:lpstr>Public Health work</vt:lpstr>
      <vt:lpstr>Integrated care board</vt:lpstr>
      <vt:lpstr>Miscellaneous </vt:lpstr>
      <vt:lpstr>Some of the main challenges</vt:lpstr>
      <vt:lpstr>Opportunities</vt:lpstr>
      <vt:lpstr>Key skills required</vt:lpstr>
      <vt:lpstr>Framing: Same problem, different frames</vt:lpstr>
      <vt:lpstr>Data Translation</vt:lpstr>
      <vt:lpstr>Thinking creatively </vt:lpstr>
      <vt:lpstr>Reflections and advice</vt:lpstr>
      <vt:lpstr>Reasons I like working in local government </vt:lpstr>
      <vt:lpstr>General advice</vt:lpstr>
      <vt:lpstr>Routes into local government</vt:lpstr>
      <vt:lpstr>Any questions?</vt:lpstr>
      <vt:lpstr>Useful organisations to follow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Widescreen presentation template</dc:title>
  <dc:creator>David Garoghan</dc:creator>
  <cp:lastModifiedBy>Max Edgington</cp:lastModifiedBy>
  <cp:revision>4</cp:revision>
  <dcterms:created xsi:type="dcterms:W3CDTF">2022-04-11T13:31:07Z</dcterms:created>
  <dcterms:modified xsi:type="dcterms:W3CDTF">2025-10-31T13:59:53Z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0x010100CD165B9E46142848A777D236ED0C4B90</vt:lpwstr>
  </property>
  <property fmtid="{D5CDD505-2E9C-101B-9397-08002B2CF9AE}" pid="3" name="RecordsSeries">
    <vt:lpwstr/>
  </property>
  <property fmtid="{D5CDD505-2E9C-101B-9397-08002B2CF9AE}" pid="4" name="Involved Teams">
    <vt:lpwstr>1528;#Communication and Change Publishing Team|058b8a09-0bcd-451e-8d47-afc69d8be651</vt:lpwstr>
  </property>
  <property fmtid="{D5CDD505-2E9C-101B-9397-08002B2CF9AE}" pid="5" name="Involved TeamsTaxHTField0">
    <vt:lpwstr>Communication and Change Publishing Team|058b8a09-0bcd-451e-8d47-afc69d8be651</vt:lpwstr>
  </property>
  <property fmtid="{D5CDD505-2E9C-101B-9397-08002B2CF9AE}" pid="6" name="c96fb2fb72de4de78ba8fe87aa837b5e">
    <vt:lpwstr>Communications|39e3c23f-dc56-4aba-86a2-372111e6b9b8</vt:lpwstr>
  </property>
  <property fmtid="{D5CDD505-2E9C-101B-9397-08002B2CF9AE}" pid="7" name="FunctionalArea">
    <vt:lpwstr>5;#Communications|39e3c23f-dc56-4aba-86a2-372111e6b9b8</vt:lpwstr>
  </property>
  <property fmtid="{D5CDD505-2E9C-101B-9397-08002B2CF9AE}" pid="8" name="d9988a70b12c4af6a05dcb8874945a04">
    <vt:lpwstr/>
  </property>
  <property fmtid="{D5CDD505-2E9C-101B-9397-08002B2CF9AE}" pid="9" name="SeriesTag">
    <vt:lpwstr/>
  </property>
  <property fmtid="{D5CDD505-2E9C-101B-9397-08002B2CF9AE}" pid="10" name="SubjectTags">
    <vt:lpwstr/>
  </property>
  <property fmtid="{D5CDD505-2E9C-101B-9397-08002B2CF9AE}" pid="11" name="ProtectiveZone">
    <vt:lpwstr>Protected</vt:lpwstr>
  </property>
  <property fmtid="{D5CDD505-2E9C-101B-9397-08002B2CF9AE}" pid="12" name="k2f552cf5a97436692cf62d3beff7eb8">
    <vt:lpwstr/>
  </property>
  <property fmtid="{D5CDD505-2E9C-101B-9397-08002B2CF9AE}" pid="13" name="TaxCatchAll">
    <vt:lpwstr>1528;#Communication and Change Publishing Team|058b8a09-0bcd-451e-8d47-afc69d8be651;#5;#Communications|39e3c23f-dc56-4aba-86a2-372111e6b9b8;#291;#Branding|472c01dc-d871-4c5d-b949-258f5d56872a</vt:lpwstr>
  </property>
  <property fmtid="{D5CDD505-2E9C-101B-9397-08002B2CF9AE}" pid="14" name="Owning Team">
    <vt:lpwstr>1528;#Communication and Change Publishing Team|058b8a09-0bcd-451e-8d47-afc69d8be651</vt:lpwstr>
  </property>
  <property fmtid="{D5CDD505-2E9C-101B-9397-08002B2CF9AE}" pid="15" name="Records Type">
    <vt:lpwstr>291;#Branding|472c01dc-d871-4c5d-b949-258f5d56872a</vt:lpwstr>
  </property>
  <property fmtid="{D5CDD505-2E9C-101B-9397-08002B2CF9AE}" pid="16" name="Records TypeTaxHTField0">
    <vt:lpwstr>Branding|472c01dc-d871-4c5d-b949-258f5d56872a</vt:lpwstr>
  </property>
  <property fmtid="{D5CDD505-2E9C-101B-9397-08002B2CF9AE}" pid="17" name="Owning TeamTaxHTField0">
    <vt:lpwstr>Communication and Change Publishing Team|058b8a09-0bcd-451e-8d47-afc69d8be651</vt:lpwstr>
  </property>
  <property fmtid="{D5CDD505-2E9C-101B-9397-08002B2CF9AE}" pid="18" name="g46d15b1ec8c4177bccc4a36f9126eda">
    <vt:lpwstr/>
  </property>
  <property fmtid="{D5CDD505-2E9C-101B-9397-08002B2CF9AE}" pid="19" name="ReferenceDate">
    <vt:filetime>2022-04-14T15:05:53Z</vt:filetime>
  </property>
  <property fmtid="{D5CDD505-2E9C-101B-9397-08002B2CF9AE}" pid="20" name="OriginalFilename">
    <vt:lpwstr>Widescreen presentation.potx</vt:lpwstr>
  </property>
  <property fmtid="{D5CDD505-2E9C-101B-9397-08002B2CF9AE}" pid="21" name="MediaServiceImageTags">
    <vt:lpwstr/>
  </property>
  <property fmtid="{D5CDD505-2E9C-101B-9397-08002B2CF9AE}" pid="22" name="SlidoAppVersion">
    <vt:lpwstr>1.12.0.5522</vt:lpwstr>
  </property>
</Properties>
</file>