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autoCompressPictures="0">
  <p:sldMasterIdLst>
    <p:sldMasterId id="2147483648" r:id="rId5"/>
    <p:sldMasterId id="2147483671" r:id="rId6"/>
  </p:sldMasterIdLst>
  <p:notesMasterIdLst>
    <p:notesMasterId r:id="rId20"/>
  </p:notesMasterIdLst>
  <p:handoutMasterIdLst>
    <p:handoutMasterId r:id="rId21"/>
  </p:handoutMasterIdLst>
  <p:sldIdLst>
    <p:sldId id="324" r:id="rId7"/>
    <p:sldId id="327" r:id="rId8"/>
    <p:sldId id="384" r:id="rId9"/>
    <p:sldId id="471" r:id="rId10"/>
    <p:sldId id="473" r:id="rId11"/>
    <p:sldId id="474" r:id="rId12"/>
    <p:sldId id="479" r:id="rId13"/>
    <p:sldId id="475" r:id="rId14"/>
    <p:sldId id="478" r:id="rId15"/>
    <p:sldId id="477" r:id="rId16"/>
    <p:sldId id="480" r:id="rId17"/>
    <p:sldId id="468" r:id="rId18"/>
    <p:sldId id="469" r:id="rId1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01AF23F-3B01-445D-8F62-E3A448DF3C04}" v="36" dt="2026-11-02T12:03:47.2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2155" autoAdjust="0"/>
  </p:normalViewPr>
  <p:slideViewPr>
    <p:cSldViewPr snapToGrid="0">
      <p:cViewPr varScale="1">
        <p:scale>
          <a:sx n="80" d="100"/>
          <a:sy n="80" d="100"/>
        </p:scale>
        <p:origin x="25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Hawkins" userId="e6183332-7eae-4465-b513-78dc4a4b9fec" providerId="ADAL" clId="{F64DD451-14A0-4E01-8832-183A0FE89FF0}"/>
    <pc:docChg chg="undo custSel addSld delSld modSld sldOrd modShowInfo">
      <pc:chgData name="Lucy Hawkins" userId="e6183332-7eae-4465-b513-78dc4a4b9fec" providerId="ADAL" clId="{F64DD451-14A0-4E01-8832-183A0FE89FF0}" dt="2026-11-02T12:04:18.087" v="6238" actId="20577"/>
      <pc:docMkLst>
        <pc:docMk/>
      </pc:docMkLst>
      <pc:sldChg chg="modNotesTx">
        <pc:chgData name="Lucy Hawkins" userId="e6183332-7eae-4465-b513-78dc4a4b9fec" providerId="ADAL" clId="{F64DD451-14A0-4E01-8832-183A0FE89FF0}" dt="2026-10-20T15:00:43.105" v="171" actId="20577"/>
        <pc:sldMkLst>
          <pc:docMk/>
          <pc:sldMk cId="3054287982" sldId="324"/>
        </pc:sldMkLst>
      </pc:sldChg>
      <pc:sldChg chg="addSp modSp mod modNotesTx">
        <pc:chgData name="Lucy Hawkins" userId="e6183332-7eae-4465-b513-78dc4a4b9fec" providerId="ADAL" clId="{F64DD451-14A0-4E01-8832-183A0FE89FF0}" dt="2026-11-02T11:40:42.568" v="4959" actId="20577"/>
        <pc:sldMkLst>
          <pc:docMk/>
          <pc:sldMk cId="2440366333" sldId="327"/>
        </pc:sldMkLst>
        <pc:spChg chg="mod">
          <ac:chgData name="Lucy Hawkins" userId="e6183332-7eae-4465-b513-78dc4a4b9fec" providerId="ADAL" clId="{F64DD451-14A0-4E01-8832-183A0FE89FF0}" dt="2026-11-02T11:40:42.568" v="4959" actId="20577"/>
          <ac:spMkLst>
            <pc:docMk/>
            <pc:sldMk cId="2440366333" sldId="327"/>
            <ac:spMk id="3" creationId="{AD2ABB84-66CB-5AF0-3193-895303F82AAD}"/>
          </ac:spMkLst>
        </pc:spChg>
        <pc:spChg chg="add mod">
          <ac:chgData name="Lucy Hawkins" userId="e6183332-7eae-4465-b513-78dc4a4b9fec" providerId="ADAL" clId="{F64DD451-14A0-4E01-8832-183A0FE89FF0}" dt="2026-10-20T10:34:17.078" v="1" actId="931"/>
          <ac:spMkLst>
            <pc:docMk/>
            <pc:sldMk cId="2440366333" sldId="327"/>
            <ac:spMk id="7" creationId="{7691EABA-410D-617D-744E-B348D7F8DC58}"/>
          </ac:spMkLst>
        </pc:spChg>
        <pc:picChg chg="add mod">
          <ac:chgData name="Lucy Hawkins" userId="e6183332-7eae-4465-b513-78dc4a4b9fec" providerId="ADAL" clId="{F64DD451-14A0-4E01-8832-183A0FE89FF0}" dt="2026-10-20T10:34:17.078" v="1" actId="931"/>
          <ac:picMkLst>
            <pc:docMk/>
            <pc:sldMk cId="2440366333" sldId="327"/>
            <ac:picMk id="6" creationId="{4271000C-F883-6AA3-98EE-C05EB845258A}"/>
          </ac:picMkLst>
        </pc:picChg>
      </pc:sldChg>
      <pc:sldChg chg="addSp delSp modSp mod">
        <pc:chgData name="Lucy Hawkins" userId="e6183332-7eae-4465-b513-78dc4a4b9fec" providerId="ADAL" clId="{F64DD451-14A0-4E01-8832-183A0FE89FF0}" dt="2026-11-02T11:46:46.603" v="5190" actId="14100"/>
        <pc:sldMkLst>
          <pc:docMk/>
          <pc:sldMk cId="354976679" sldId="384"/>
        </pc:sldMkLst>
        <pc:spChg chg="mod">
          <ac:chgData name="Lucy Hawkins" userId="e6183332-7eae-4465-b513-78dc4a4b9fec" providerId="ADAL" clId="{F64DD451-14A0-4E01-8832-183A0FE89FF0}" dt="2026-11-02T11:46:46.603" v="5190" actId="14100"/>
          <ac:spMkLst>
            <pc:docMk/>
            <pc:sldMk cId="354976679" sldId="384"/>
            <ac:spMk id="4" creationId="{C17A054A-0D31-0E13-1B45-7A266D56C56E}"/>
          </ac:spMkLst>
        </pc:spChg>
        <pc:picChg chg="del">
          <ac:chgData name="Lucy Hawkins" userId="e6183332-7eae-4465-b513-78dc4a4b9fec" providerId="ADAL" clId="{F64DD451-14A0-4E01-8832-183A0FE89FF0}" dt="2026-11-02T11:46:00.856" v="5179" actId="478"/>
          <ac:picMkLst>
            <pc:docMk/>
            <pc:sldMk cId="354976679" sldId="384"/>
            <ac:picMk id="3" creationId="{BEF417CE-08ED-F94A-C4F7-B409AE467990}"/>
          </ac:picMkLst>
        </pc:picChg>
        <pc:picChg chg="add del mod">
          <ac:chgData name="Lucy Hawkins" userId="e6183332-7eae-4465-b513-78dc4a4b9fec" providerId="ADAL" clId="{F64DD451-14A0-4E01-8832-183A0FE89FF0}" dt="2026-11-02T11:46:38.382" v="5187" actId="478"/>
          <ac:picMkLst>
            <pc:docMk/>
            <pc:sldMk cId="354976679" sldId="384"/>
            <ac:picMk id="5" creationId="{7D8BA58C-E5DB-DA2F-1ED4-3C2BBDA9A039}"/>
          </ac:picMkLst>
        </pc:picChg>
        <pc:picChg chg="add">
          <ac:chgData name="Lucy Hawkins" userId="e6183332-7eae-4465-b513-78dc4a4b9fec" providerId="ADAL" clId="{F64DD451-14A0-4E01-8832-183A0FE89FF0}" dt="2026-11-02T11:46:38.705" v="5188" actId="22"/>
          <ac:picMkLst>
            <pc:docMk/>
            <pc:sldMk cId="354976679" sldId="384"/>
            <ac:picMk id="7" creationId="{2DEE5048-5281-E538-420F-DF29BDEA6827}"/>
          </ac:picMkLst>
        </pc:picChg>
      </pc:sldChg>
      <pc:sldChg chg="addSp delSp modSp mod modAnim">
        <pc:chgData name="Lucy Hawkins" userId="e6183332-7eae-4465-b513-78dc4a4b9fec" providerId="ADAL" clId="{F64DD451-14A0-4E01-8832-183A0FE89FF0}" dt="2026-11-02T11:52:45.136" v="5583" actId="20577"/>
        <pc:sldMkLst>
          <pc:docMk/>
          <pc:sldMk cId="15193447" sldId="471"/>
        </pc:sldMkLst>
        <pc:spChg chg="mod">
          <ac:chgData name="Lucy Hawkins" userId="e6183332-7eae-4465-b513-78dc4a4b9fec" providerId="ADAL" clId="{F64DD451-14A0-4E01-8832-183A0FE89FF0}" dt="2026-11-02T11:48:11.124" v="5290" actId="20577"/>
          <ac:spMkLst>
            <pc:docMk/>
            <pc:sldMk cId="15193447" sldId="471"/>
            <ac:spMk id="2" creationId="{4DA130E8-4AC7-367F-C895-839EA2D6BAEF}"/>
          </ac:spMkLst>
        </pc:spChg>
        <pc:spChg chg="add mod">
          <ac:chgData name="Lucy Hawkins" userId="e6183332-7eae-4465-b513-78dc4a4b9fec" providerId="ADAL" clId="{F64DD451-14A0-4E01-8832-183A0FE89FF0}" dt="2026-10-20T11:03:28.356" v="9" actId="767"/>
          <ac:spMkLst>
            <pc:docMk/>
            <pc:sldMk cId="15193447" sldId="471"/>
            <ac:spMk id="23" creationId="{ACA3658C-5515-B64D-AEFA-81D87B88B1B8}"/>
          </ac:spMkLst>
        </pc:spChg>
        <pc:spChg chg="add mod">
          <ac:chgData name="Lucy Hawkins" userId="e6183332-7eae-4465-b513-78dc4a4b9fec" providerId="ADAL" clId="{F64DD451-14A0-4E01-8832-183A0FE89FF0}" dt="2026-11-02T11:49:08.707" v="5293" actId="207"/>
          <ac:spMkLst>
            <pc:docMk/>
            <pc:sldMk cId="15193447" sldId="471"/>
            <ac:spMk id="30" creationId="{E9F3E3A4-00BC-56CC-B23F-03CB58FFE3B9}"/>
          </ac:spMkLst>
        </pc:spChg>
        <pc:spChg chg="add mod">
          <ac:chgData name="Lucy Hawkins" userId="e6183332-7eae-4465-b513-78dc4a4b9fec" providerId="ADAL" clId="{F64DD451-14A0-4E01-8832-183A0FE89FF0}" dt="2026-11-02T11:52:33.085" v="5582" actId="20577"/>
          <ac:spMkLst>
            <pc:docMk/>
            <pc:sldMk cId="15193447" sldId="471"/>
            <ac:spMk id="31" creationId="{835F17E9-29C1-B9E2-10A2-EC062EFEFDCA}"/>
          </ac:spMkLst>
        </pc:spChg>
        <pc:spChg chg="add mod">
          <ac:chgData name="Lucy Hawkins" userId="e6183332-7eae-4465-b513-78dc4a4b9fec" providerId="ADAL" clId="{F64DD451-14A0-4E01-8832-183A0FE89FF0}" dt="2026-11-02T11:48:55.048" v="5292" actId="207"/>
          <ac:spMkLst>
            <pc:docMk/>
            <pc:sldMk cId="15193447" sldId="471"/>
            <ac:spMk id="32" creationId="{256696A1-80FA-7E70-3FE3-55BE32E2D32B}"/>
          </ac:spMkLst>
        </pc:spChg>
        <pc:spChg chg="add mod">
          <ac:chgData name="Lucy Hawkins" userId="e6183332-7eae-4465-b513-78dc4a4b9fec" providerId="ADAL" clId="{F64DD451-14A0-4E01-8832-183A0FE89FF0}" dt="2026-11-02T11:52:45.136" v="5583" actId="20577"/>
          <ac:spMkLst>
            <pc:docMk/>
            <pc:sldMk cId="15193447" sldId="471"/>
            <ac:spMk id="33" creationId="{39C1E020-EF5D-4F27-BEB5-ED723C1251F2}"/>
          </ac:spMkLst>
        </pc:spChg>
        <pc:spChg chg="add mod">
          <ac:chgData name="Lucy Hawkins" userId="e6183332-7eae-4465-b513-78dc4a4b9fec" providerId="ADAL" clId="{F64DD451-14A0-4E01-8832-183A0FE89FF0}" dt="2026-11-02T11:49:16.294" v="5295" actId="207"/>
          <ac:spMkLst>
            <pc:docMk/>
            <pc:sldMk cId="15193447" sldId="471"/>
            <ac:spMk id="34" creationId="{8D75AA34-643C-F345-9ED6-5176A6252CA2}"/>
          </ac:spMkLst>
        </pc:spChg>
        <pc:spChg chg="add mod">
          <ac:chgData name="Lucy Hawkins" userId="e6183332-7eae-4465-b513-78dc4a4b9fec" providerId="ADAL" clId="{F64DD451-14A0-4E01-8832-183A0FE89FF0}" dt="2026-11-02T11:50:49.768" v="5429" actId="20577"/>
          <ac:spMkLst>
            <pc:docMk/>
            <pc:sldMk cId="15193447" sldId="471"/>
            <ac:spMk id="35" creationId="{F71FE775-C37E-247A-4158-B0DCBF46CC1A}"/>
          </ac:spMkLst>
        </pc:spChg>
        <pc:spChg chg="add mod">
          <ac:chgData name="Lucy Hawkins" userId="e6183332-7eae-4465-b513-78dc4a4b9fec" providerId="ADAL" clId="{F64DD451-14A0-4E01-8832-183A0FE89FF0}" dt="2026-11-02T11:48:35.605" v="5291" actId="207"/>
          <ac:spMkLst>
            <pc:docMk/>
            <pc:sldMk cId="15193447" sldId="471"/>
            <ac:spMk id="36" creationId="{315BA58C-1523-6053-2569-1FCE9575879A}"/>
          </ac:spMkLst>
        </pc:spChg>
        <pc:spChg chg="add mod">
          <ac:chgData name="Lucy Hawkins" userId="e6183332-7eae-4465-b513-78dc4a4b9fec" providerId="ADAL" clId="{F64DD451-14A0-4E01-8832-183A0FE89FF0}" dt="2026-11-02T11:52:27" v="5552" actId="20577"/>
          <ac:spMkLst>
            <pc:docMk/>
            <pc:sldMk cId="15193447" sldId="471"/>
            <ac:spMk id="37" creationId="{EC10E936-8F1A-2B9A-CAB8-BA98BD225104}"/>
          </ac:spMkLst>
        </pc:spChg>
        <pc:grpChg chg="add mod">
          <ac:chgData name="Lucy Hawkins" userId="e6183332-7eae-4465-b513-78dc4a4b9fec" providerId="ADAL" clId="{F64DD451-14A0-4E01-8832-183A0FE89FF0}" dt="2026-11-02T11:48:35.605" v="5291" actId="207"/>
          <ac:grpSpMkLst>
            <pc:docMk/>
            <pc:sldMk cId="15193447" sldId="471"/>
            <ac:grpSpMk id="26" creationId="{64044050-3F7B-2504-58E2-D02F84640BDB}"/>
          </ac:grpSpMkLst>
        </pc:grpChg>
        <pc:grpChg chg="add mod">
          <ac:chgData name="Lucy Hawkins" userId="e6183332-7eae-4465-b513-78dc4a4b9fec" providerId="ADAL" clId="{F64DD451-14A0-4E01-8832-183A0FE89FF0}" dt="2026-11-02T11:49:16.294" v="5295" actId="207"/>
          <ac:grpSpMkLst>
            <pc:docMk/>
            <pc:sldMk cId="15193447" sldId="471"/>
            <ac:grpSpMk id="27" creationId="{36D06F42-B6ED-2FB3-FD9F-02111598ADF0}"/>
          </ac:grpSpMkLst>
        </pc:grpChg>
        <pc:grpChg chg="mod">
          <ac:chgData name="Lucy Hawkins" userId="e6183332-7eae-4465-b513-78dc4a4b9fec" providerId="ADAL" clId="{F64DD451-14A0-4E01-8832-183A0FE89FF0}" dt="2026-11-02T11:48:55.048" v="5292" actId="207"/>
          <ac:grpSpMkLst>
            <pc:docMk/>
            <pc:sldMk cId="15193447" sldId="471"/>
            <ac:grpSpMk id="28" creationId="{CAA720F6-92C0-5207-2AD4-A18EF65FBA46}"/>
          </ac:grpSpMkLst>
        </pc:grpChg>
        <pc:grpChg chg="mod">
          <ac:chgData name="Lucy Hawkins" userId="e6183332-7eae-4465-b513-78dc4a4b9fec" providerId="ADAL" clId="{F64DD451-14A0-4E01-8832-183A0FE89FF0}" dt="2026-11-02T11:49:08.707" v="5293" actId="207"/>
          <ac:grpSpMkLst>
            <pc:docMk/>
            <pc:sldMk cId="15193447" sldId="471"/>
            <ac:grpSpMk id="29" creationId="{143D74AA-D6B3-2494-A3B3-280EC10745C1}"/>
          </ac:grpSpMkLst>
        </pc:grpChg>
        <pc:cxnChg chg="add mod">
          <ac:chgData name="Lucy Hawkins" userId="e6183332-7eae-4465-b513-78dc4a4b9fec" providerId="ADAL" clId="{F64DD451-14A0-4E01-8832-183A0FE89FF0}" dt="2026-10-20T11:02:34.460" v="8"/>
          <ac:cxnSpMkLst>
            <pc:docMk/>
            <pc:sldMk cId="15193447" sldId="471"/>
            <ac:cxnSpMk id="18" creationId="{35901FF1-8504-D34F-8D61-73937914B365}"/>
          </ac:cxnSpMkLst>
        </pc:cxnChg>
      </pc:sldChg>
      <pc:sldChg chg="addSp delSp modSp add mod">
        <pc:chgData name="Lucy Hawkins" userId="e6183332-7eae-4465-b513-78dc4a4b9fec" providerId="ADAL" clId="{F64DD451-14A0-4E01-8832-183A0FE89FF0}" dt="2026-11-02T11:46:35.051" v="5186" actId="14100"/>
        <pc:sldMkLst>
          <pc:docMk/>
          <pc:sldMk cId="4099838358" sldId="473"/>
        </pc:sldMkLst>
        <pc:picChg chg="del">
          <ac:chgData name="Lucy Hawkins" userId="e6183332-7eae-4465-b513-78dc4a4b9fec" providerId="ADAL" clId="{F64DD451-14A0-4E01-8832-183A0FE89FF0}" dt="2026-11-02T11:46:17.916" v="5183" actId="478"/>
          <ac:picMkLst>
            <pc:docMk/>
            <pc:sldMk cId="4099838358" sldId="473"/>
            <ac:picMk id="3" creationId="{E6DCE290-7716-F30A-FFA3-81FCB8038E25}"/>
          </ac:picMkLst>
        </pc:picChg>
        <pc:picChg chg="add mod">
          <ac:chgData name="Lucy Hawkins" userId="e6183332-7eae-4465-b513-78dc4a4b9fec" providerId="ADAL" clId="{F64DD451-14A0-4E01-8832-183A0FE89FF0}" dt="2026-11-02T11:46:35.051" v="5186" actId="14100"/>
          <ac:picMkLst>
            <pc:docMk/>
            <pc:sldMk cId="4099838358" sldId="473"/>
            <ac:picMk id="5" creationId="{FF140E44-7A10-2B74-B95E-0DFC4D5E2C00}"/>
          </ac:picMkLst>
        </pc:picChg>
      </pc:sldChg>
      <pc:sldChg chg="delSp modSp add mod">
        <pc:chgData name="Lucy Hawkins" userId="e6183332-7eae-4465-b513-78dc4a4b9fec" providerId="ADAL" clId="{F64DD451-14A0-4E01-8832-183A0FE89FF0}" dt="2026-11-02T11:58:55.643" v="6014" actId="20577"/>
        <pc:sldMkLst>
          <pc:docMk/>
          <pc:sldMk cId="3234968595" sldId="474"/>
        </pc:sldMkLst>
        <pc:spChg chg="mod">
          <ac:chgData name="Lucy Hawkins" userId="e6183332-7eae-4465-b513-78dc4a4b9fec" providerId="ADAL" clId="{F64DD451-14A0-4E01-8832-183A0FE89FF0}" dt="2026-10-20T16:02:58.175" v="2798" actId="20577"/>
          <ac:spMkLst>
            <pc:docMk/>
            <pc:sldMk cId="3234968595" sldId="474"/>
            <ac:spMk id="2" creationId="{16ECA8AE-A2B1-BD13-CCB8-611A231AE06A}"/>
          </ac:spMkLst>
        </pc:spChg>
        <pc:spChg chg="mod">
          <ac:chgData name="Lucy Hawkins" userId="e6183332-7eae-4465-b513-78dc4a4b9fec" providerId="ADAL" clId="{F64DD451-14A0-4E01-8832-183A0FE89FF0}" dt="2026-11-02T11:58:55.643" v="6014" actId="20577"/>
          <ac:spMkLst>
            <pc:docMk/>
            <pc:sldMk cId="3234968595" sldId="474"/>
            <ac:spMk id="33" creationId="{AAB5A2F8-CEC5-03F2-AAD8-4AB171593086}"/>
          </ac:spMkLst>
        </pc:spChg>
      </pc:sldChg>
      <pc:sldChg chg="addSp delSp modSp add mod">
        <pc:chgData name="Lucy Hawkins" userId="e6183332-7eae-4465-b513-78dc4a4b9fec" providerId="ADAL" clId="{F64DD451-14A0-4E01-8832-183A0FE89FF0}" dt="2026-11-02T12:04:18.087" v="6238" actId="20577"/>
        <pc:sldMkLst>
          <pc:docMk/>
          <pc:sldMk cId="88262468" sldId="475"/>
        </pc:sldMkLst>
        <pc:spChg chg="mod">
          <ac:chgData name="Lucy Hawkins" userId="e6183332-7eae-4465-b513-78dc4a4b9fec" providerId="ADAL" clId="{F64DD451-14A0-4E01-8832-183A0FE89FF0}" dt="2026-11-02T12:04:18.087" v="6238" actId="20577"/>
          <ac:spMkLst>
            <pc:docMk/>
            <pc:sldMk cId="88262468" sldId="475"/>
            <ac:spMk id="4" creationId="{A638BBF2-7FD8-FAD9-CCD7-DE8E5B6F6062}"/>
          </ac:spMkLst>
        </pc:spChg>
        <pc:picChg chg="add del">
          <ac:chgData name="Lucy Hawkins" userId="e6183332-7eae-4465-b513-78dc4a4b9fec" providerId="ADAL" clId="{F64DD451-14A0-4E01-8832-183A0FE89FF0}" dt="2026-11-02T12:01:44.455" v="6150" actId="478"/>
          <ac:picMkLst>
            <pc:docMk/>
            <pc:sldMk cId="88262468" sldId="475"/>
            <ac:picMk id="3" creationId="{2C02D9B0-6F9A-0AE3-184E-E05DB0FE929C}"/>
          </ac:picMkLst>
        </pc:picChg>
      </pc:sldChg>
      <pc:sldChg chg="addSp delSp modSp new mod modClrScheme chgLayout">
        <pc:chgData name="Lucy Hawkins" userId="e6183332-7eae-4465-b513-78dc4a4b9fec" providerId="ADAL" clId="{F64DD451-14A0-4E01-8832-183A0FE89FF0}" dt="2026-11-02T12:02:28.117" v="6153" actId="20577"/>
        <pc:sldMkLst>
          <pc:docMk/>
          <pc:sldMk cId="1310408756" sldId="477"/>
        </pc:sldMkLst>
        <pc:spChg chg="add mod ord">
          <ac:chgData name="Lucy Hawkins" userId="e6183332-7eae-4465-b513-78dc4a4b9fec" providerId="ADAL" clId="{F64DD451-14A0-4E01-8832-183A0FE89FF0}" dt="2026-11-02T12:02:28.117" v="6153" actId="20577"/>
          <ac:spMkLst>
            <pc:docMk/>
            <pc:sldMk cId="1310408756" sldId="477"/>
            <ac:spMk id="4" creationId="{7B6E96AC-2702-B336-5807-F01253802FD6}"/>
          </ac:spMkLst>
        </pc:spChg>
        <pc:spChg chg="add mod ord">
          <ac:chgData name="Lucy Hawkins" userId="e6183332-7eae-4465-b513-78dc4a4b9fec" providerId="ADAL" clId="{F64DD451-14A0-4E01-8832-183A0FE89FF0}" dt="2026-10-20T16:22:33.330" v="3818" actId="20577"/>
          <ac:spMkLst>
            <pc:docMk/>
            <pc:sldMk cId="1310408756" sldId="477"/>
            <ac:spMk id="6" creationId="{5DFF8F24-4873-9B60-1F70-628EFC71005D}"/>
          </ac:spMkLst>
        </pc:spChg>
        <pc:graphicFrameChg chg="add mod modGraphic">
          <ac:chgData name="Lucy Hawkins" userId="e6183332-7eae-4465-b513-78dc4a4b9fec" providerId="ADAL" clId="{F64DD451-14A0-4E01-8832-183A0FE89FF0}" dt="2026-10-20T15:53:19.272" v="2266" actId="14100"/>
          <ac:graphicFrameMkLst>
            <pc:docMk/>
            <pc:sldMk cId="1310408756" sldId="477"/>
            <ac:graphicFrameMk id="8" creationId="{434284A4-52E6-DD32-180C-F6E4534C663F}"/>
          </ac:graphicFrameMkLst>
        </pc:graphicFrameChg>
      </pc:sldChg>
      <pc:sldChg chg="addSp delSp modSp new mod ord">
        <pc:chgData name="Lucy Hawkins" userId="e6183332-7eae-4465-b513-78dc4a4b9fec" providerId="ADAL" clId="{F64DD451-14A0-4E01-8832-183A0FE89FF0}" dt="2026-11-02T12:02:21.136" v="6152" actId="478"/>
        <pc:sldMkLst>
          <pc:docMk/>
          <pc:sldMk cId="2498632152" sldId="478"/>
        </pc:sldMkLst>
        <pc:spChg chg="mod">
          <ac:chgData name="Lucy Hawkins" userId="e6183332-7eae-4465-b513-78dc4a4b9fec" providerId="ADAL" clId="{F64DD451-14A0-4E01-8832-183A0FE89FF0}" dt="2026-10-20T15:59:10.143" v="2561" actId="20577"/>
          <ac:spMkLst>
            <pc:docMk/>
            <pc:sldMk cId="2498632152" sldId="478"/>
            <ac:spMk id="4" creationId="{68198F86-B54A-6850-3204-716F2DFB0E50}"/>
          </ac:spMkLst>
        </pc:spChg>
        <pc:spChg chg="add del mod">
          <ac:chgData name="Lucy Hawkins" userId="e6183332-7eae-4465-b513-78dc4a4b9fec" providerId="ADAL" clId="{F64DD451-14A0-4E01-8832-183A0FE89FF0}" dt="2026-11-02T12:02:21.136" v="6152" actId="478"/>
          <ac:spMkLst>
            <pc:docMk/>
            <pc:sldMk cId="2498632152" sldId="478"/>
            <ac:spMk id="11" creationId="{1986DB98-54FC-F2D3-E761-A613AE998C96}"/>
          </ac:spMkLst>
        </pc:spChg>
        <pc:graphicFrameChg chg="add mod">
          <ac:chgData name="Lucy Hawkins" userId="e6183332-7eae-4465-b513-78dc4a4b9fec" providerId="ADAL" clId="{F64DD451-14A0-4E01-8832-183A0FE89FF0}" dt="2026-10-20T15:56:44.811" v="2292"/>
          <ac:graphicFrameMkLst>
            <pc:docMk/>
            <pc:sldMk cId="2498632152" sldId="478"/>
            <ac:graphicFrameMk id="5" creationId="{89005108-56FD-E386-BE61-BB18CB96E0A6}"/>
          </ac:graphicFrameMkLst>
        </pc:graphicFrameChg>
        <pc:picChg chg="add del mod">
          <ac:chgData name="Lucy Hawkins" userId="e6183332-7eae-4465-b513-78dc4a4b9fec" providerId="ADAL" clId="{F64DD451-14A0-4E01-8832-183A0FE89FF0}" dt="2026-11-02T12:02:18.537" v="6151" actId="478"/>
          <ac:picMkLst>
            <pc:docMk/>
            <pc:sldMk cId="2498632152" sldId="478"/>
            <ac:picMk id="3" creationId="{DCD13102-2979-7A13-5562-291B284D47D7}"/>
          </ac:picMkLst>
        </pc:picChg>
        <pc:picChg chg="add del mod">
          <ac:chgData name="Lucy Hawkins" userId="e6183332-7eae-4465-b513-78dc4a4b9fec" providerId="ADAL" clId="{F64DD451-14A0-4E01-8832-183A0FE89FF0}" dt="2026-11-02T11:47:01.247" v="5192" actId="478"/>
          <ac:picMkLst>
            <pc:docMk/>
            <pc:sldMk cId="2498632152" sldId="478"/>
            <ac:picMk id="7" creationId="{64FE8515-657C-C24B-D1D6-D912C072A64B}"/>
          </ac:picMkLst>
        </pc:picChg>
      </pc:sldChg>
      <pc:sldChg chg="addSp delSp modSp new mod modClrScheme delAnim modAnim chgLayout">
        <pc:chgData name="Lucy Hawkins" userId="e6183332-7eae-4465-b513-78dc4a4b9fec" providerId="ADAL" clId="{F64DD451-14A0-4E01-8832-183A0FE89FF0}" dt="2026-11-02T12:01:26.840" v="6149" actId="1076"/>
        <pc:sldMkLst>
          <pc:docMk/>
          <pc:sldMk cId="3433440969" sldId="479"/>
        </pc:sldMkLst>
        <pc:spChg chg="add del mod">
          <ac:chgData name="Lucy Hawkins" userId="e6183332-7eae-4465-b513-78dc4a4b9fec" providerId="ADAL" clId="{F64DD451-14A0-4E01-8832-183A0FE89FF0}" dt="2026-11-02T11:55:54.589" v="5658" actId="478"/>
          <ac:spMkLst>
            <pc:docMk/>
            <pc:sldMk cId="3433440969" sldId="479"/>
            <ac:spMk id="2" creationId="{774FDE8E-1ED6-1C28-07D9-73FC1A3E2B64}"/>
          </ac:spMkLst>
        </pc:spChg>
        <pc:spChg chg="mod ord">
          <ac:chgData name="Lucy Hawkins" userId="e6183332-7eae-4465-b513-78dc4a4b9fec" providerId="ADAL" clId="{F64DD451-14A0-4E01-8832-183A0FE89FF0}" dt="2026-11-02T12:00:52.339" v="6143" actId="20577"/>
          <ac:spMkLst>
            <pc:docMk/>
            <pc:sldMk cId="3433440969" sldId="479"/>
            <ac:spMk id="3" creationId="{CFFA67B5-58B3-1278-4752-7286AE1B9D8C}"/>
          </ac:spMkLst>
        </pc:spChg>
        <pc:spChg chg="add del mod">
          <ac:chgData name="Lucy Hawkins" userId="e6183332-7eae-4465-b513-78dc4a4b9fec" providerId="ADAL" clId="{F64DD451-14A0-4E01-8832-183A0FE89FF0}" dt="2026-11-02T11:59:23.074" v="6030" actId="478"/>
          <ac:spMkLst>
            <pc:docMk/>
            <pc:sldMk cId="3433440969" sldId="479"/>
            <ac:spMk id="4" creationId="{B9164548-F5B8-E43D-6295-530A169603B6}"/>
          </ac:spMkLst>
        </pc:spChg>
        <pc:spChg chg="add mod ord">
          <ac:chgData name="Lucy Hawkins" userId="e6183332-7eae-4465-b513-78dc4a4b9fec" providerId="ADAL" clId="{F64DD451-14A0-4E01-8832-183A0FE89FF0}" dt="2026-10-20T16:11:38.362" v="3045" actId="20577"/>
          <ac:spMkLst>
            <pc:docMk/>
            <pc:sldMk cId="3433440969" sldId="479"/>
            <ac:spMk id="5" creationId="{35CDCBD8-9FAE-1207-6593-7285A3224521}"/>
          </ac:spMkLst>
        </pc:spChg>
        <pc:spChg chg="add del mod">
          <ac:chgData name="Lucy Hawkins" userId="e6183332-7eae-4465-b513-78dc4a4b9fec" providerId="ADAL" clId="{F64DD451-14A0-4E01-8832-183A0FE89FF0}" dt="2026-11-02T11:59:46.557" v="6035" actId="478"/>
          <ac:spMkLst>
            <pc:docMk/>
            <pc:sldMk cId="3433440969" sldId="479"/>
            <ac:spMk id="7" creationId="{0214DC86-226E-93EC-3340-B63EC132AA85}"/>
          </ac:spMkLst>
        </pc:spChg>
        <pc:spChg chg="mod">
          <ac:chgData name="Lucy Hawkins" userId="e6183332-7eae-4465-b513-78dc4a4b9fec" providerId="ADAL" clId="{F64DD451-14A0-4E01-8832-183A0FE89FF0}" dt="2026-11-02T12:01:26.840" v="6149" actId="1076"/>
          <ac:spMkLst>
            <pc:docMk/>
            <pc:sldMk cId="3433440969" sldId="479"/>
            <ac:spMk id="8" creationId="{A4EAF67F-28D7-7DDA-7131-6384B7495EE3}"/>
          </ac:spMkLst>
        </pc:spChg>
        <pc:spChg chg="add mod ord">
          <ac:chgData name="Lucy Hawkins" userId="e6183332-7eae-4465-b513-78dc4a4b9fec" providerId="ADAL" clId="{F64DD451-14A0-4E01-8832-183A0FE89FF0}" dt="2026-10-20T16:10:46.065" v="2993" actId="164"/>
          <ac:spMkLst>
            <pc:docMk/>
            <pc:sldMk cId="3433440969" sldId="479"/>
            <ac:spMk id="9" creationId="{3AC5A789-7DD3-81EA-9105-C1E08A032CEB}"/>
          </ac:spMkLst>
        </pc:spChg>
        <pc:spChg chg="add del mod">
          <ac:chgData name="Lucy Hawkins" userId="e6183332-7eae-4465-b513-78dc4a4b9fec" providerId="ADAL" clId="{F64DD451-14A0-4E01-8832-183A0FE89FF0}" dt="2026-11-02T11:53:48.246" v="5587" actId="478"/>
          <ac:spMkLst>
            <pc:docMk/>
            <pc:sldMk cId="3433440969" sldId="479"/>
            <ac:spMk id="12" creationId="{CD9CC5F7-C73F-22A1-6420-CBB6B42AA976}"/>
          </ac:spMkLst>
        </pc:spChg>
        <pc:spChg chg="add del">
          <ac:chgData name="Lucy Hawkins" userId="e6183332-7eae-4465-b513-78dc4a4b9fec" providerId="ADAL" clId="{F64DD451-14A0-4E01-8832-183A0FE89FF0}" dt="2026-11-02T11:59:45.263" v="6034" actId="478"/>
          <ac:spMkLst>
            <pc:docMk/>
            <pc:sldMk cId="3433440969" sldId="479"/>
            <ac:spMk id="13" creationId="{CB0A3D9D-51DD-79AF-C00E-F318F9671108}"/>
          </ac:spMkLst>
        </pc:spChg>
        <pc:spChg chg="add del mod">
          <ac:chgData name="Lucy Hawkins" userId="e6183332-7eae-4465-b513-78dc4a4b9fec" providerId="ADAL" clId="{F64DD451-14A0-4E01-8832-183A0FE89FF0}" dt="2026-11-02T11:59:34.086" v="6032" actId="478"/>
          <ac:spMkLst>
            <pc:docMk/>
            <pc:sldMk cId="3433440969" sldId="479"/>
            <ac:spMk id="14" creationId="{68C04FCB-3F5F-7831-4A42-EC6361E5C21C}"/>
          </ac:spMkLst>
        </pc:spChg>
        <pc:spChg chg="add mod">
          <ac:chgData name="Lucy Hawkins" userId="e6183332-7eae-4465-b513-78dc4a4b9fec" providerId="ADAL" clId="{F64DD451-14A0-4E01-8832-183A0FE89FF0}" dt="2026-11-02T11:59:41.419" v="6033"/>
          <ac:spMkLst>
            <pc:docMk/>
            <pc:sldMk cId="3433440969" sldId="479"/>
            <ac:spMk id="15" creationId="{7470A234-810A-5FB1-04EA-01886B974843}"/>
          </ac:spMkLst>
        </pc:spChg>
        <pc:grpChg chg="add mod">
          <ac:chgData name="Lucy Hawkins" userId="e6183332-7eae-4465-b513-78dc4a4b9fec" providerId="ADAL" clId="{F64DD451-14A0-4E01-8832-183A0FE89FF0}" dt="2026-11-02T12:01:05.968" v="6145" actId="14100"/>
          <ac:grpSpMkLst>
            <pc:docMk/>
            <pc:sldMk cId="3433440969" sldId="479"/>
            <ac:grpSpMk id="11" creationId="{F4604B77-66A5-78A8-88D3-3FFCE67F346E}"/>
          </ac:grpSpMkLst>
        </pc:grpChg>
      </pc:sldChg>
      <pc:sldChg chg="addSp delSp modSp add mod modAnim">
        <pc:chgData name="Lucy Hawkins" userId="e6183332-7eae-4465-b513-78dc4a4b9fec" providerId="ADAL" clId="{F64DD451-14A0-4E01-8832-183A0FE89FF0}" dt="2026-11-02T12:04:03.615" v="6212" actId="20577"/>
        <pc:sldMkLst>
          <pc:docMk/>
          <pc:sldMk cId="3281603556" sldId="480"/>
        </pc:sldMkLst>
        <pc:spChg chg="mod">
          <ac:chgData name="Lucy Hawkins" userId="e6183332-7eae-4465-b513-78dc4a4b9fec" providerId="ADAL" clId="{F64DD451-14A0-4E01-8832-183A0FE89FF0}" dt="2026-11-02T12:04:03.615" v="6212" actId="20577"/>
          <ac:spMkLst>
            <pc:docMk/>
            <pc:sldMk cId="3281603556" sldId="480"/>
            <ac:spMk id="4" creationId="{F3E3996A-8D47-7947-28EF-9C29B9EAD0FC}"/>
          </ac:spMkLst>
        </pc:spChg>
        <pc:spChg chg="mod">
          <ac:chgData name="Lucy Hawkins" userId="e6183332-7eae-4465-b513-78dc4a4b9fec" providerId="ADAL" clId="{F64DD451-14A0-4E01-8832-183A0FE89FF0}" dt="2026-11-02T12:03:52.654" v="6186" actId="14100"/>
          <ac:spMkLst>
            <pc:docMk/>
            <pc:sldMk cId="3281603556" sldId="480"/>
            <ac:spMk id="6" creationId="{1D29E9AE-CFFD-9B43-7AD5-FD7F482FD2E6}"/>
          </ac:spMkLst>
        </pc:spChg>
        <pc:graphicFrameChg chg="add mod modGraphic">
          <ac:chgData name="Lucy Hawkins" userId="e6183332-7eae-4465-b513-78dc4a4b9fec" providerId="ADAL" clId="{F64DD451-14A0-4E01-8832-183A0FE89FF0}" dt="2026-10-20T16:29:25.539" v="4624" actId="20577"/>
          <ac:graphicFrameMkLst>
            <pc:docMk/>
            <pc:sldMk cId="3281603556" sldId="480"/>
            <ac:graphicFrameMk id="10" creationId="{709AF95C-A228-3474-6E4B-627C81132A10}"/>
          </ac:graphicFrameMkLst>
        </pc:graphicFrameChg>
        <pc:picChg chg="add">
          <ac:chgData name="Lucy Hawkins" userId="e6183332-7eae-4465-b513-78dc4a4b9fec" providerId="ADAL" clId="{F64DD451-14A0-4E01-8832-183A0FE89FF0}" dt="2026-11-02T12:02:35.216" v="6154" actId="22"/>
          <ac:picMkLst>
            <pc:docMk/>
            <pc:sldMk cId="3281603556" sldId="480"/>
            <ac:picMk id="3" creationId="{B8D5A7A1-ADF1-504C-9234-1C61F7F0A8E1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DA716D-450E-474B-AD4C-EC141E82D915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DC59CB4-D467-4861-8762-0D9A2EFB6E61}">
      <dgm:prSet phldrT="[Text]"/>
      <dgm:spPr/>
      <dgm:t>
        <a:bodyPr/>
        <a:lstStyle/>
        <a:p>
          <a:pPr>
            <a:buNone/>
          </a:pPr>
          <a:r>
            <a:rPr lang="en-GB" dirty="0"/>
            <a:t>Not sure</a:t>
          </a:r>
        </a:p>
      </dgm:t>
    </dgm:pt>
    <dgm:pt modelId="{B5D58AEE-F94F-4FBD-97CF-988F2C6E1075}" type="parTrans" cxnId="{AE2F39CC-9AB2-4944-A1B9-E8AF0CB458CC}">
      <dgm:prSet/>
      <dgm:spPr/>
      <dgm:t>
        <a:bodyPr/>
        <a:lstStyle/>
        <a:p>
          <a:endParaRPr lang="en-GB"/>
        </a:p>
      </dgm:t>
    </dgm:pt>
    <dgm:pt modelId="{F7B63395-2210-4E01-A0D2-9D9CB8E85D8F}" type="sibTrans" cxnId="{AE2F39CC-9AB2-4944-A1B9-E8AF0CB458CC}">
      <dgm:prSet/>
      <dgm:spPr/>
      <dgm:t>
        <a:bodyPr/>
        <a:lstStyle/>
        <a:p>
          <a:endParaRPr lang="en-GB"/>
        </a:p>
      </dgm:t>
    </dgm:pt>
    <dgm:pt modelId="{6FEE8CDC-776E-4426-810B-AF0EBF3CF438}">
      <dgm:prSet phldrT="[Text]" phldr="0"/>
      <dgm:spPr/>
      <dgm:t>
        <a:bodyPr/>
        <a:lstStyle/>
        <a:p>
          <a:r>
            <a:rPr lang="en-GB" dirty="0"/>
            <a:t>Enhancing the aspects of your current role that relate to your guiding principles</a:t>
          </a:r>
        </a:p>
      </dgm:t>
    </dgm:pt>
    <dgm:pt modelId="{B9D4E53E-B760-4500-B7A3-62DA3B75C6FF}" type="parTrans" cxnId="{51DC9918-F697-4E2C-B393-94796EC6409E}">
      <dgm:prSet/>
      <dgm:spPr/>
      <dgm:t>
        <a:bodyPr/>
        <a:lstStyle/>
        <a:p>
          <a:endParaRPr lang="en-GB"/>
        </a:p>
      </dgm:t>
    </dgm:pt>
    <dgm:pt modelId="{34872F72-3913-4032-8D7F-08B5838C2E1A}" type="sibTrans" cxnId="{51DC9918-F697-4E2C-B393-94796EC6409E}">
      <dgm:prSet/>
      <dgm:spPr/>
      <dgm:t>
        <a:bodyPr/>
        <a:lstStyle/>
        <a:p>
          <a:endParaRPr lang="en-GB"/>
        </a:p>
      </dgm:t>
    </dgm:pt>
    <dgm:pt modelId="{19A4301C-1A9A-4A83-A82F-9F13822F9AB6}">
      <dgm:prSet phldrT="[Text]" custT="1"/>
      <dgm:spPr>
        <a:solidFill>
          <a:srgbClr val="2BAC6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2BAC6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spcFirstLastPara="0" vert="horz" wrap="square" lIns="12700" tIns="6350" rIns="0" bIns="6350" numCol="1" spcCol="1270" anchor="ctr" anchorCtr="0"/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Staying within the same role and field but looking for an opportunity which matches your principles more closely</a:t>
          </a:r>
          <a:endParaRPr lang="en-GB" sz="1100" kern="1200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alibri"/>
            <a:ea typeface="+mn-ea"/>
            <a:cs typeface="+mn-cs"/>
          </a:endParaRPr>
        </a:p>
      </dgm:t>
    </dgm:pt>
    <dgm:pt modelId="{44AE89B4-A933-46BE-9E36-0E2B97A035DB}" type="parTrans" cxnId="{B4B4D50D-A37D-4FF3-BA94-6AAD392835D2}">
      <dgm:prSet/>
      <dgm:spPr/>
      <dgm:t>
        <a:bodyPr/>
        <a:lstStyle/>
        <a:p>
          <a:endParaRPr lang="en-GB"/>
        </a:p>
      </dgm:t>
    </dgm:pt>
    <dgm:pt modelId="{7A6C99F7-EA44-4482-91EE-4E656B900585}" type="sibTrans" cxnId="{B4B4D50D-A37D-4FF3-BA94-6AAD392835D2}">
      <dgm:prSet/>
      <dgm:spPr/>
      <dgm:t>
        <a:bodyPr/>
        <a:lstStyle/>
        <a:p>
          <a:endParaRPr lang="en-GB"/>
        </a:p>
      </dgm:t>
    </dgm:pt>
    <dgm:pt modelId="{D2464200-0921-442E-B107-8A35A10D9E1E}">
      <dgm:prSet phldrT="[Text]"/>
      <dgm:spPr/>
      <dgm:t>
        <a:bodyPr/>
        <a:lstStyle/>
        <a:p>
          <a:r>
            <a:rPr lang="en-GB"/>
            <a:t>Career change</a:t>
          </a:r>
          <a:endParaRPr lang="en-GB" dirty="0"/>
        </a:p>
      </dgm:t>
    </dgm:pt>
    <dgm:pt modelId="{D52F4D4E-BDDD-434B-A059-368C6DB12FA6}" type="parTrans" cxnId="{4112235B-DE01-4808-BDDB-1B143C3E76A7}">
      <dgm:prSet/>
      <dgm:spPr/>
      <dgm:t>
        <a:bodyPr/>
        <a:lstStyle/>
        <a:p>
          <a:endParaRPr lang="en-GB"/>
        </a:p>
      </dgm:t>
    </dgm:pt>
    <dgm:pt modelId="{31EC996D-E255-49D8-B3E3-950A93749681}" type="sibTrans" cxnId="{4112235B-DE01-4808-BDDB-1B143C3E76A7}">
      <dgm:prSet/>
      <dgm:spPr/>
      <dgm:t>
        <a:bodyPr/>
        <a:lstStyle/>
        <a:p>
          <a:endParaRPr lang="en-GB"/>
        </a:p>
      </dgm:t>
    </dgm:pt>
    <dgm:pt modelId="{9FD5EA71-794B-40BC-B2FC-8D15531AC3C9}">
      <dgm:prSet phldrT="[Text]"/>
      <dgm:spPr/>
      <dgm:t>
        <a:bodyPr/>
        <a:lstStyle/>
        <a:p>
          <a:r>
            <a:rPr lang="en-GB" dirty="0"/>
            <a:t>A pivot away from what you've been doing to a whole new area, possible retraining</a:t>
          </a:r>
        </a:p>
      </dgm:t>
    </dgm:pt>
    <dgm:pt modelId="{8A338DA8-0E9E-4F1E-A1ED-675A5831F855}" type="parTrans" cxnId="{4C9522D3-8C77-41EC-9035-C427661B0D09}">
      <dgm:prSet/>
      <dgm:spPr/>
      <dgm:t>
        <a:bodyPr/>
        <a:lstStyle/>
        <a:p>
          <a:endParaRPr lang="en-GB"/>
        </a:p>
      </dgm:t>
    </dgm:pt>
    <dgm:pt modelId="{596CFE47-603D-4C05-AFEF-8C33C80224D3}" type="sibTrans" cxnId="{4C9522D3-8C77-41EC-9035-C427661B0D09}">
      <dgm:prSet/>
      <dgm:spPr/>
      <dgm:t>
        <a:bodyPr/>
        <a:lstStyle/>
        <a:p>
          <a:endParaRPr lang="en-GB"/>
        </a:p>
      </dgm:t>
    </dgm:pt>
    <dgm:pt modelId="{A696FC1B-6443-45AC-9064-466A50E33ABD}">
      <dgm:prSet phldrT="[Text]"/>
      <dgm:spPr/>
      <dgm:t>
        <a:bodyPr/>
        <a:lstStyle/>
        <a:p>
          <a:pPr>
            <a:buNone/>
          </a:pPr>
          <a:r>
            <a:rPr lang="en-GB" dirty="0"/>
            <a:t>Unclear what your guiding principles are, or how to overcome the challenges you face</a:t>
          </a:r>
        </a:p>
      </dgm:t>
    </dgm:pt>
    <dgm:pt modelId="{4FB7307C-1FC3-4654-8F8B-6460897444C5}" type="parTrans" cxnId="{3C574872-3DD7-4BAA-85FA-4E91239C3D17}">
      <dgm:prSet/>
      <dgm:spPr/>
      <dgm:t>
        <a:bodyPr/>
        <a:lstStyle/>
        <a:p>
          <a:endParaRPr lang="en-GB"/>
        </a:p>
      </dgm:t>
    </dgm:pt>
    <dgm:pt modelId="{FAA45346-8B0B-4672-AE27-C8AC3A18ED53}" type="sibTrans" cxnId="{3C574872-3DD7-4BAA-85FA-4E91239C3D17}">
      <dgm:prSet/>
      <dgm:spPr/>
      <dgm:t>
        <a:bodyPr/>
        <a:lstStyle/>
        <a:p>
          <a:endParaRPr lang="en-GB"/>
        </a:p>
      </dgm:t>
    </dgm:pt>
    <dgm:pt modelId="{8D90BA84-ACA9-4AE8-8D66-48AC005EF33E}">
      <dgm:prSet phldrT="[Text]" phldr="0"/>
      <dgm:spPr/>
      <dgm:t>
        <a:bodyPr/>
        <a:lstStyle/>
        <a:p>
          <a:r>
            <a:rPr lang="en-GB"/>
            <a:t>Job shift</a:t>
          </a:r>
          <a:endParaRPr lang="en-GB" dirty="0"/>
        </a:p>
      </dgm:t>
    </dgm:pt>
    <dgm:pt modelId="{0B886442-B7A0-4B24-B640-BABD1AEF2A18}" type="parTrans" cxnId="{EAA10947-FD01-4363-8BCF-5B85E27FB402}">
      <dgm:prSet/>
      <dgm:spPr/>
      <dgm:t>
        <a:bodyPr/>
        <a:lstStyle/>
        <a:p>
          <a:endParaRPr lang="en-GB"/>
        </a:p>
      </dgm:t>
    </dgm:pt>
    <dgm:pt modelId="{FEA51F6A-590E-4A1C-B2E9-D5789BEDB3A5}" type="sibTrans" cxnId="{EAA10947-FD01-4363-8BCF-5B85E27FB402}">
      <dgm:prSet/>
      <dgm:spPr/>
      <dgm:t>
        <a:bodyPr/>
        <a:lstStyle/>
        <a:p>
          <a:endParaRPr lang="en-GB"/>
        </a:p>
      </dgm:t>
    </dgm:pt>
    <dgm:pt modelId="{D8D4672C-D85D-4888-931D-0876E065BBA7}">
      <dgm:prSet phldrT="[Text]"/>
      <dgm:spPr/>
      <dgm:t>
        <a:bodyPr/>
        <a:lstStyle/>
        <a:p>
          <a:pPr>
            <a:buNone/>
          </a:pPr>
          <a:r>
            <a:rPr lang="en-GB"/>
            <a:t>Portfolio career</a:t>
          </a:r>
          <a:endParaRPr lang="en-GB" dirty="0"/>
        </a:p>
      </dgm:t>
    </dgm:pt>
    <dgm:pt modelId="{19DD846D-D088-44A3-997E-56C102C63A40}" type="parTrans" cxnId="{E9C572F5-681B-4422-BB67-31DB4B14204D}">
      <dgm:prSet/>
      <dgm:spPr/>
      <dgm:t>
        <a:bodyPr/>
        <a:lstStyle/>
        <a:p>
          <a:endParaRPr lang="en-GB"/>
        </a:p>
      </dgm:t>
    </dgm:pt>
    <dgm:pt modelId="{EB3062CD-A434-42B0-BFF2-9B57B814A40D}" type="sibTrans" cxnId="{E9C572F5-681B-4422-BB67-31DB4B14204D}">
      <dgm:prSet/>
      <dgm:spPr/>
      <dgm:t>
        <a:bodyPr/>
        <a:lstStyle/>
        <a:p>
          <a:endParaRPr lang="en-GB"/>
        </a:p>
      </dgm:t>
    </dgm:pt>
    <dgm:pt modelId="{FF134479-15A6-43A3-BB93-9A7FE60045DB}">
      <dgm:prSet phldrT="[Text]" phldr="0"/>
      <dgm:spPr/>
      <dgm:t>
        <a:bodyPr/>
        <a:lstStyle/>
        <a:p>
          <a:r>
            <a:rPr lang="en-GB" dirty="0"/>
            <a:t>Combination of different part-time roles, which in totality meet your guiding principles</a:t>
          </a:r>
        </a:p>
      </dgm:t>
    </dgm:pt>
    <dgm:pt modelId="{248FD78A-2134-4B2D-8373-0DB2E4D86CE0}" type="parTrans" cxnId="{A69CF350-BAF8-4EBF-B528-FF7593111ED6}">
      <dgm:prSet/>
      <dgm:spPr/>
      <dgm:t>
        <a:bodyPr/>
        <a:lstStyle/>
        <a:p>
          <a:endParaRPr lang="en-GB"/>
        </a:p>
      </dgm:t>
    </dgm:pt>
    <dgm:pt modelId="{14A6B610-D606-4221-B3D7-1718663E217C}" type="sibTrans" cxnId="{A69CF350-BAF8-4EBF-B528-FF7593111ED6}">
      <dgm:prSet/>
      <dgm:spPr/>
      <dgm:t>
        <a:bodyPr/>
        <a:lstStyle/>
        <a:p>
          <a:endParaRPr lang="en-GB"/>
        </a:p>
      </dgm:t>
    </dgm:pt>
    <dgm:pt modelId="{50381EFA-4840-42F2-94DF-FC7084D47699}">
      <dgm:prSet phldrT="[Text]"/>
      <dgm:spPr/>
      <dgm:t>
        <a:bodyPr/>
        <a:lstStyle/>
        <a:p>
          <a:pPr>
            <a:buNone/>
          </a:pPr>
          <a:r>
            <a:rPr lang="en-GB" dirty="0"/>
            <a:t>Promotion</a:t>
          </a:r>
        </a:p>
      </dgm:t>
    </dgm:pt>
    <dgm:pt modelId="{1281EFBA-3FFC-4B7A-9D7C-06F2EB4D0AA9}" type="parTrans" cxnId="{1544B943-2501-47A4-97BC-D168ADD7FB48}">
      <dgm:prSet/>
      <dgm:spPr/>
      <dgm:t>
        <a:bodyPr/>
        <a:lstStyle/>
        <a:p>
          <a:endParaRPr lang="en-GB"/>
        </a:p>
      </dgm:t>
    </dgm:pt>
    <dgm:pt modelId="{5E684B33-BAAD-46F7-978A-20045F1BD21D}" type="sibTrans" cxnId="{1544B943-2501-47A4-97BC-D168ADD7FB48}">
      <dgm:prSet/>
      <dgm:spPr/>
      <dgm:t>
        <a:bodyPr/>
        <a:lstStyle/>
        <a:p>
          <a:endParaRPr lang="en-GB"/>
        </a:p>
      </dgm:t>
    </dgm:pt>
    <dgm:pt modelId="{D70FAA0D-D942-4C0B-9903-FB8B92CD4ADB}">
      <dgm:prSet phldrT="[Text]"/>
      <dgm:spPr/>
      <dgm:t>
        <a:bodyPr/>
        <a:lstStyle/>
        <a:p>
          <a:pPr>
            <a:buNone/>
          </a:pPr>
          <a:r>
            <a:rPr lang="en-GB" dirty="0"/>
            <a:t>Moving to manage/regulate/</a:t>
          </a:r>
          <a:br>
            <a:rPr lang="en-GB" dirty="0"/>
          </a:br>
          <a:r>
            <a:rPr lang="en-GB" dirty="0"/>
            <a:t>teach/assess/advise those who do your current role</a:t>
          </a:r>
        </a:p>
      </dgm:t>
    </dgm:pt>
    <dgm:pt modelId="{6201611A-9044-4355-AE24-55B28CB6D220}" type="parTrans" cxnId="{9D682638-5E31-4D84-827A-FF8FA3C61E68}">
      <dgm:prSet/>
      <dgm:spPr/>
      <dgm:t>
        <a:bodyPr/>
        <a:lstStyle/>
        <a:p>
          <a:endParaRPr lang="en-GB"/>
        </a:p>
      </dgm:t>
    </dgm:pt>
    <dgm:pt modelId="{A2D34C2E-A865-413D-91EC-800B7FE2F0CE}" type="sibTrans" cxnId="{9D682638-5E31-4D84-827A-FF8FA3C61E68}">
      <dgm:prSet/>
      <dgm:spPr/>
      <dgm:t>
        <a:bodyPr/>
        <a:lstStyle/>
        <a:p>
          <a:endParaRPr lang="en-GB"/>
        </a:p>
      </dgm:t>
    </dgm:pt>
    <dgm:pt modelId="{19434ED1-EF6E-495C-8ADF-0642A29CAAB4}">
      <dgm:prSet phldrT="[Text]"/>
      <dgm:spPr/>
      <dgm:t>
        <a:bodyPr/>
        <a:lstStyle/>
        <a:p>
          <a:pPr>
            <a:buNone/>
          </a:pPr>
          <a:r>
            <a:rPr lang="en-GB" dirty="0"/>
            <a:t>Recovery</a:t>
          </a:r>
        </a:p>
      </dgm:t>
    </dgm:pt>
    <dgm:pt modelId="{F08C7F2F-8C21-49F4-ABD5-2CAF8F350895}" type="parTrans" cxnId="{56E5E304-DCFB-46FE-9EFC-F45FEA592E86}">
      <dgm:prSet/>
      <dgm:spPr/>
      <dgm:t>
        <a:bodyPr/>
        <a:lstStyle/>
        <a:p>
          <a:endParaRPr lang="en-GB"/>
        </a:p>
      </dgm:t>
    </dgm:pt>
    <dgm:pt modelId="{69D851CF-1248-488A-989B-FBA21A45F514}" type="sibTrans" cxnId="{56E5E304-DCFB-46FE-9EFC-F45FEA592E86}">
      <dgm:prSet/>
      <dgm:spPr/>
      <dgm:t>
        <a:bodyPr/>
        <a:lstStyle/>
        <a:p>
          <a:endParaRPr lang="en-GB"/>
        </a:p>
      </dgm:t>
    </dgm:pt>
    <dgm:pt modelId="{A16E058C-2A6E-46A9-AD23-041EB8EAC52F}">
      <dgm:prSet phldrT="[Text]"/>
      <dgm:spPr/>
      <dgm:t>
        <a:bodyPr/>
        <a:lstStyle/>
        <a:p>
          <a:pPr>
            <a:buNone/>
          </a:pPr>
          <a:r>
            <a:rPr lang="en-GB" dirty="0"/>
            <a:t>Job crafting</a:t>
          </a:r>
        </a:p>
      </dgm:t>
    </dgm:pt>
    <dgm:pt modelId="{C26AA8CF-FF63-4B66-8013-4D8001222B7B}" type="parTrans" cxnId="{B8592839-3907-4EA9-B026-0A22178DA221}">
      <dgm:prSet/>
      <dgm:spPr/>
      <dgm:t>
        <a:bodyPr/>
        <a:lstStyle/>
        <a:p>
          <a:endParaRPr lang="en-GB"/>
        </a:p>
      </dgm:t>
    </dgm:pt>
    <dgm:pt modelId="{84E4B584-0DE1-4485-9281-ABA0525A78F9}" type="sibTrans" cxnId="{B8592839-3907-4EA9-B026-0A22178DA221}">
      <dgm:prSet/>
      <dgm:spPr/>
      <dgm:t>
        <a:bodyPr/>
        <a:lstStyle/>
        <a:p>
          <a:endParaRPr lang="en-GB"/>
        </a:p>
      </dgm:t>
    </dgm:pt>
    <dgm:pt modelId="{2928C677-2E74-431E-9755-7A9C05F49990}">
      <dgm:prSet phldrT="[Text]"/>
      <dgm:spPr/>
      <dgm:t>
        <a:bodyPr/>
        <a:lstStyle/>
        <a:p>
          <a:pPr>
            <a:buNone/>
          </a:pPr>
          <a:r>
            <a:rPr lang="en-GB" dirty="0"/>
            <a:t>A holiday, less challenging role, reduction in hours or a career break which allows you to reset and recover before moving forward</a:t>
          </a:r>
        </a:p>
      </dgm:t>
    </dgm:pt>
    <dgm:pt modelId="{5E24ACCF-AFFE-4CEF-81D4-DB8FD388C98D}" type="parTrans" cxnId="{0A4FDB2B-AB9C-447A-B308-373B28922CC8}">
      <dgm:prSet/>
      <dgm:spPr/>
      <dgm:t>
        <a:bodyPr/>
        <a:lstStyle/>
        <a:p>
          <a:endParaRPr lang="en-GB"/>
        </a:p>
      </dgm:t>
    </dgm:pt>
    <dgm:pt modelId="{0292CFCD-0945-4757-88F9-66E3611E5ACD}" type="sibTrans" cxnId="{0A4FDB2B-AB9C-447A-B308-373B28922CC8}">
      <dgm:prSet/>
      <dgm:spPr/>
      <dgm:t>
        <a:bodyPr/>
        <a:lstStyle/>
        <a:p>
          <a:endParaRPr lang="en-GB"/>
        </a:p>
      </dgm:t>
    </dgm:pt>
    <dgm:pt modelId="{07197EB0-1803-4846-9076-6DD8D9124BB7}" type="pres">
      <dgm:prSet presAssocID="{B6DA716D-450E-474B-AD4C-EC141E82D915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D5A0979B-5D04-43CA-9D7F-06FBB8FC1753}" type="pres">
      <dgm:prSet presAssocID="{BDC59CB4-D467-4861-8762-0D9A2EFB6E61}" presName="horFlow" presStyleCnt="0"/>
      <dgm:spPr/>
    </dgm:pt>
    <dgm:pt modelId="{F9B5BA9D-4297-4CBC-A1DA-F1965452F90E}" type="pres">
      <dgm:prSet presAssocID="{BDC59CB4-D467-4861-8762-0D9A2EFB6E61}" presName="bigChev" presStyleLbl="node1" presStyleIdx="0" presStyleCnt="7"/>
      <dgm:spPr/>
    </dgm:pt>
    <dgm:pt modelId="{2623BEDD-F2CE-424A-A24F-19BE2B2ECF33}" type="pres">
      <dgm:prSet presAssocID="{4FB7307C-1FC3-4654-8F8B-6460897444C5}" presName="parTrans" presStyleCnt="0"/>
      <dgm:spPr/>
    </dgm:pt>
    <dgm:pt modelId="{FFCDFF80-0A18-41C4-95D0-3D3AADE01762}" type="pres">
      <dgm:prSet presAssocID="{A696FC1B-6443-45AC-9064-466A50E33ABD}" presName="node" presStyleLbl="alignAccFollowNode1" presStyleIdx="0" presStyleCnt="7" custScaleX="166717">
        <dgm:presLayoutVars>
          <dgm:bulletEnabled val="1"/>
        </dgm:presLayoutVars>
      </dgm:prSet>
      <dgm:spPr/>
    </dgm:pt>
    <dgm:pt modelId="{0537EB57-1B3E-4284-8544-8AFDFC9017F8}" type="pres">
      <dgm:prSet presAssocID="{BDC59CB4-D467-4861-8762-0D9A2EFB6E61}" presName="vSp" presStyleCnt="0"/>
      <dgm:spPr/>
    </dgm:pt>
    <dgm:pt modelId="{BEDD307B-1D4B-4E1B-A7A1-11D99DECD12B}" type="pres">
      <dgm:prSet presAssocID="{A16E058C-2A6E-46A9-AD23-041EB8EAC52F}" presName="horFlow" presStyleCnt="0"/>
      <dgm:spPr/>
    </dgm:pt>
    <dgm:pt modelId="{0C48403A-22B6-441E-B616-B139B779E4AF}" type="pres">
      <dgm:prSet presAssocID="{A16E058C-2A6E-46A9-AD23-041EB8EAC52F}" presName="bigChev" presStyleLbl="node1" presStyleIdx="1" presStyleCnt="7"/>
      <dgm:spPr/>
    </dgm:pt>
    <dgm:pt modelId="{38E50ED0-7A2B-4D32-9A3C-9D61F1AF8292}" type="pres">
      <dgm:prSet presAssocID="{B9D4E53E-B760-4500-B7A3-62DA3B75C6FF}" presName="parTrans" presStyleCnt="0"/>
      <dgm:spPr/>
    </dgm:pt>
    <dgm:pt modelId="{913AB416-B2C7-41E4-B4D1-80DD4830CE78}" type="pres">
      <dgm:prSet presAssocID="{6FEE8CDC-776E-4426-810B-AF0EBF3CF438}" presName="node" presStyleLbl="alignAccFollowNode1" presStyleIdx="1" presStyleCnt="7" custScaleX="166717">
        <dgm:presLayoutVars>
          <dgm:bulletEnabled val="1"/>
        </dgm:presLayoutVars>
      </dgm:prSet>
      <dgm:spPr/>
    </dgm:pt>
    <dgm:pt modelId="{60FC99BA-6105-419D-8CB4-D8EB1BB66156}" type="pres">
      <dgm:prSet presAssocID="{A16E058C-2A6E-46A9-AD23-041EB8EAC52F}" presName="vSp" presStyleCnt="0"/>
      <dgm:spPr/>
    </dgm:pt>
    <dgm:pt modelId="{A989D101-E671-45A8-A046-E8B848FE9ED5}" type="pres">
      <dgm:prSet presAssocID="{8D90BA84-ACA9-4AE8-8D66-48AC005EF33E}" presName="horFlow" presStyleCnt="0"/>
      <dgm:spPr/>
    </dgm:pt>
    <dgm:pt modelId="{97FE554F-7588-423F-BE56-4FD69A825BAE}" type="pres">
      <dgm:prSet presAssocID="{8D90BA84-ACA9-4AE8-8D66-48AC005EF33E}" presName="bigChev" presStyleLbl="node1" presStyleIdx="2" presStyleCnt="7"/>
      <dgm:spPr/>
    </dgm:pt>
    <dgm:pt modelId="{3988EC1F-E4B7-42AE-8E52-EAFD1D3A6523}" type="pres">
      <dgm:prSet presAssocID="{44AE89B4-A933-46BE-9E36-0E2B97A035DB}" presName="parTrans" presStyleCnt="0"/>
      <dgm:spPr/>
    </dgm:pt>
    <dgm:pt modelId="{1A595030-9F17-454E-9917-4A3F42EC98C1}" type="pres">
      <dgm:prSet presAssocID="{19A4301C-1A9A-4A83-A82F-9F13822F9AB6}" presName="node" presStyleLbl="alignAccFollowNode1" presStyleIdx="2" presStyleCnt="7" custScaleX="166717">
        <dgm:presLayoutVars>
          <dgm:bulletEnabled val="1"/>
        </dgm:presLayoutVars>
      </dgm:prSet>
      <dgm:spPr>
        <a:xfrm>
          <a:off x="3137506" y="2067452"/>
          <a:ext cx="1813857" cy="725543"/>
        </a:xfrm>
        <a:prstGeom prst="chevron">
          <a:avLst/>
        </a:prstGeom>
      </dgm:spPr>
    </dgm:pt>
    <dgm:pt modelId="{9C2D6A11-EFFF-428B-B3B6-60A1FB94A605}" type="pres">
      <dgm:prSet presAssocID="{8D90BA84-ACA9-4AE8-8D66-48AC005EF33E}" presName="vSp" presStyleCnt="0"/>
      <dgm:spPr/>
    </dgm:pt>
    <dgm:pt modelId="{2CDA2878-051E-458A-B69E-6324276570DC}" type="pres">
      <dgm:prSet presAssocID="{D2464200-0921-442E-B107-8A35A10D9E1E}" presName="horFlow" presStyleCnt="0"/>
      <dgm:spPr/>
    </dgm:pt>
    <dgm:pt modelId="{1117C898-093D-413F-9DFD-FBF90CE6250E}" type="pres">
      <dgm:prSet presAssocID="{D2464200-0921-442E-B107-8A35A10D9E1E}" presName="bigChev" presStyleLbl="node1" presStyleIdx="3" presStyleCnt="7"/>
      <dgm:spPr/>
    </dgm:pt>
    <dgm:pt modelId="{B7ABC059-8BB1-459B-8C4A-3244CEF300FD}" type="pres">
      <dgm:prSet presAssocID="{8A338DA8-0E9E-4F1E-A1ED-675A5831F855}" presName="parTrans" presStyleCnt="0"/>
      <dgm:spPr/>
    </dgm:pt>
    <dgm:pt modelId="{F04F6BC8-C4ED-481E-87C1-DFD316980857}" type="pres">
      <dgm:prSet presAssocID="{9FD5EA71-794B-40BC-B2FC-8D15531AC3C9}" presName="node" presStyleLbl="alignAccFollowNode1" presStyleIdx="3" presStyleCnt="7" custScaleX="166717">
        <dgm:presLayoutVars>
          <dgm:bulletEnabled val="1"/>
        </dgm:presLayoutVars>
      </dgm:prSet>
      <dgm:spPr/>
    </dgm:pt>
    <dgm:pt modelId="{7B5E4A96-8667-4D1C-A79A-1494AC9EA61A}" type="pres">
      <dgm:prSet presAssocID="{D2464200-0921-442E-B107-8A35A10D9E1E}" presName="vSp" presStyleCnt="0"/>
      <dgm:spPr/>
    </dgm:pt>
    <dgm:pt modelId="{AEB9FE9C-79D1-432D-9E33-710519EC58BB}" type="pres">
      <dgm:prSet presAssocID="{D8D4672C-D85D-4888-931D-0876E065BBA7}" presName="horFlow" presStyleCnt="0"/>
      <dgm:spPr/>
    </dgm:pt>
    <dgm:pt modelId="{F9FA8693-94FB-4CDD-885B-A80E25EE6A21}" type="pres">
      <dgm:prSet presAssocID="{D8D4672C-D85D-4888-931D-0876E065BBA7}" presName="bigChev" presStyleLbl="node1" presStyleIdx="4" presStyleCnt="7"/>
      <dgm:spPr/>
    </dgm:pt>
    <dgm:pt modelId="{6435BCF4-BBC6-47FF-B613-C1572816EB7A}" type="pres">
      <dgm:prSet presAssocID="{248FD78A-2134-4B2D-8373-0DB2E4D86CE0}" presName="parTrans" presStyleCnt="0"/>
      <dgm:spPr/>
    </dgm:pt>
    <dgm:pt modelId="{20FB4B53-6C2F-4FAF-9B4B-4E7E98FEA91C}" type="pres">
      <dgm:prSet presAssocID="{FF134479-15A6-43A3-BB93-9A7FE60045DB}" presName="node" presStyleLbl="alignAccFollowNode1" presStyleIdx="4" presStyleCnt="7" custScaleX="166717">
        <dgm:presLayoutVars>
          <dgm:bulletEnabled val="1"/>
        </dgm:presLayoutVars>
      </dgm:prSet>
      <dgm:spPr/>
    </dgm:pt>
    <dgm:pt modelId="{85A6F5B6-7813-478F-8666-247527F4AFAA}" type="pres">
      <dgm:prSet presAssocID="{D8D4672C-D85D-4888-931D-0876E065BBA7}" presName="vSp" presStyleCnt="0"/>
      <dgm:spPr/>
    </dgm:pt>
    <dgm:pt modelId="{B6E514C1-8002-4B28-B9C9-C5CF4F4531A2}" type="pres">
      <dgm:prSet presAssocID="{50381EFA-4840-42F2-94DF-FC7084D47699}" presName="horFlow" presStyleCnt="0"/>
      <dgm:spPr/>
    </dgm:pt>
    <dgm:pt modelId="{732FB703-82CB-46A5-89F9-55ECA73B0453}" type="pres">
      <dgm:prSet presAssocID="{50381EFA-4840-42F2-94DF-FC7084D47699}" presName="bigChev" presStyleLbl="node1" presStyleIdx="5" presStyleCnt="7"/>
      <dgm:spPr/>
    </dgm:pt>
    <dgm:pt modelId="{6E4DAEB6-8761-4D6B-9DC1-92114B9A2017}" type="pres">
      <dgm:prSet presAssocID="{6201611A-9044-4355-AE24-55B28CB6D220}" presName="parTrans" presStyleCnt="0"/>
      <dgm:spPr/>
    </dgm:pt>
    <dgm:pt modelId="{BCD5E178-F9E3-4733-BDC2-5DD0E990BE30}" type="pres">
      <dgm:prSet presAssocID="{D70FAA0D-D942-4C0B-9903-FB8B92CD4ADB}" presName="node" presStyleLbl="alignAccFollowNode1" presStyleIdx="5" presStyleCnt="7" custScaleX="166717">
        <dgm:presLayoutVars>
          <dgm:bulletEnabled val="1"/>
        </dgm:presLayoutVars>
      </dgm:prSet>
      <dgm:spPr/>
    </dgm:pt>
    <dgm:pt modelId="{A277075E-7474-4A03-BB70-37751A5E999E}" type="pres">
      <dgm:prSet presAssocID="{50381EFA-4840-42F2-94DF-FC7084D47699}" presName="vSp" presStyleCnt="0"/>
      <dgm:spPr/>
    </dgm:pt>
    <dgm:pt modelId="{54667B44-B137-4C35-9287-E64F5003DA97}" type="pres">
      <dgm:prSet presAssocID="{19434ED1-EF6E-495C-8ADF-0642A29CAAB4}" presName="horFlow" presStyleCnt="0"/>
      <dgm:spPr/>
    </dgm:pt>
    <dgm:pt modelId="{1C5C7F92-ED33-424E-97E6-ACAA5839BDAE}" type="pres">
      <dgm:prSet presAssocID="{19434ED1-EF6E-495C-8ADF-0642A29CAAB4}" presName="bigChev" presStyleLbl="node1" presStyleIdx="6" presStyleCnt="7"/>
      <dgm:spPr/>
    </dgm:pt>
    <dgm:pt modelId="{1E899D2B-7B99-408A-A181-CD7E2D12C68E}" type="pres">
      <dgm:prSet presAssocID="{5E24ACCF-AFFE-4CEF-81D4-DB8FD388C98D}" presName="parTrans" presStyleCnt="0"/>
      <dgm:spPr/>
    </dgm:pt>
    <dgm:pt modelId="{02065C5C-3662-433D-8D76-56103F67515B}" type="pres">
      <dgm:prSet presAssocID="{2928C677-2E74-431E-9755-7A9C05F49990}" presName="node" presStyleLbl="alignAccFollowNode1" presStyleIdx="6" presStyleCnt="7" custScaleX="166717">
        <dgm:presLayoutVars>
          <dgm:bulletEnabled val="1"/>
        </dgm:presLayoutVars>
      </dgm:prSet>
      <dgm:spPr/>
    </dgm:pt>
  </dgm:ptLst>
  <dgm:cxnLst>
    <dgm:cxn modelId="{56E5E304-DCFB-46FE-9EFC-F45FEA592E86}" srcId="{B6DA716D-450E-474B-AD4C-EC141E82D915}" destId="{19434ED1-EF6E-495C-8ADF-0642A29CAAB4}" srcOrd="6" destOrd="0" parTransId="{F08C7F2F-8C21-49F4-ABD5-2CAF8F350895}" sibTransId="{69D851CF-1248-488A-989B-FBA21A45F514}"/>
    <dgm:cxn modelId="{CC3F9B0A-7272-439F-8F5B-749042ADF1C8}" type="presOf" srcId="{19A4301C-1A9A-4A83-A82F-9F13822F9AB6}" destId="{1A595030-9F17-454E-9917-4A3F42EC98C1}" srcOrd="0" destOrd="0" presId="urn:microsoft.com/office/officeart/2005/8/layout/lProcess3"/>
    <dgm:cxn modelId="{B4B4D50D-A37D-4FF3-BA94-6AAD392835D2}" srcId="{8D90BA84-ACA9-4AE8-8D66-48AC005EF33E}" destId="{19A4301C-1A9A-4A83-A82F-9F13822F9AB6}" srcOrd="0" destOrd="0" parTransId="{44AE89B4-A933-46BE-9E36-0E2B97A035DB}" sibTransId="{7A6C99F7-EA44-4482-91EE-4E656B900585}"/>
    <dgm:cxn modelId="{0C59610E-B1D5-48B2-8F3C-C456D1997009}" type="presOf" srcId="{8D90BA84-ACA9-4AE8-8D66-48AC005EF33E}" destId="{97FE554F-7588-423F-BE56-4FD69A825BAE}" srcOrd="0" destOrd="0" presId="urn:microsoft.com/office/officeart/2005/8/layout/lProcess3"/>
    <dgm:cxn modelId="{51DC9918-F697-4E2C-B393-94796EC6409E}" srcId="{A16E058C-2A6E-46A9-AD23-041EB8EAC52F}" destId="{6FEE8CDC-776E-4426-810B-AF0EBF3CF438}" srcOrd="0" destOrd="0" parTransId="{B9D4E53E-B760-4500-B7A3-62DA3B75C6FF}" sibTransId="{34872F72-3913-4032-8D7F-08B5838C2E1A}"/>
    <dgm:cxn modelId="{F08AF32A-A429-4933-B6A4-2B366362CEB8}" type="presOf" srcId="{D8D4672C-D85D-4888-931D-0876E065BBA7}" destId="{F9FA8693-94FB-4CDD-885B-A80E25EE6A21}" srcOrd="0" destOrd="0" presId="urn:microsoft.com/office/officeart/2005/8/layout/lProcess3"/>
    <dgm:cxn modelId="{0A4FDB2B-AB9C-447A-B308-373B28922CC8}" srcId="{19434ED1-EF6E-495C-8ADF-0642A29CAAB4}" destId="{2928C677-2E74-431E-9755-7A9C05F49990}" srcOrd="0" destOrd="0" parTransId="{5E24ACCF-AFFE-4CEF-81D4-DB8FD388C98D}" sibTransId="{0292CFCD-0945-4757-88F9-66E3611E5ACD}"/>
    <dgm:cxn modelId="{9D682638-5E31-4D84-827A-FF8FA3C61E68}" srcId="{50381EFA-4840-42F2-94DF-FC7084D47699}" destId="{D70FAA0D-D942-4C0B-9903-FB8B92CD4ADB}" srcOrd="0" destOrd="0" parTransId="{6201611A-9044-4355-AE24-55B28CB6D220}" sibTransId="{A2D34C2E-A865-413D-91EC-800B7FE2F0CE}"/>
    <dgm:cxn modelId="{B8592839-3907-4EA9-B026-0A22178DA221}" srcId="{B6DA716D-450E-474B-AD4C-EC141E82D915}" destId="{A16E058C-2A6E-46A9-AD23-041EB8EAC52F}" srcOrd="1" destOrd="0" parTransId="{C26AA8CF-FF63-4B66-8013-4D8001222B7B}" sibTransId="{84E4B584-0DE1-4485-9281-ABA0525A78F9}"/>
    <dgm:cxn modelId="{4112235B-DE01-4808-BDDB-1B143C3E76A7}" srcId="{B6DA716D-450E-474B-AD4C-EC141E82D915}" destId="{D2464200-0921-442E-B107-8A35A10D9E1E}" srcOrd="3" destOrd="0" parTransId="{D52F4D4E-BDDD-434B-A059-368C6DB12FA6}" sibTransId="{31EC996D-E255-49D8-B3E3-950A93749681}"/>
    <dgm:cxn modelId="{1544B943-2501-47A4-97BC-D168ADD7FB48}" srcId="{B6DA716D-450E-474B-AD4C-EC141E82D915}" destId="{50381EFA-4840-42F2-94DF-FC7084D47699}" srcOrd="5" destOrd="0" parTransId="{1281EFBA-3FFC-4B7A-9D7C-06F2EB4D0AA9}" sibTransId="{5E684B33-BAAD-46F7-978A-20045F1BD21D}"/>
    <dgm:cxn modelId="{D05B4D45-23E2-425F-888A-578E8F68D056}" type="presOf" srcId="{9FD5EA71-794B-40BC-B2FC-8D15531AC3C9}" destId="{F04F6BC8-C4ED-481E-87C1-DFD316980857}" srcOrd="0" destOrd="0" presId="urn:microsoft.com/office/officeart/2005/8/layout/lProcess3"/>
    <dgm:cxn modelId="{EAA10947-FD01-4363-8BCF-5B85E27FB402}" srcId="{B6DA716D-450E-474B-AD4C-EC141E82D915}" destId="{8D90BA84-ACA9-4AE8-8D66-48AC005EF33E}" srcOrd="2" destOrd="0" parTransId="{0B886442-B7A0-4B24-B640-BABD1AEF2A18}" sibTransId="{FEA51F6A-590E-4A1C-B2E9-D5789BEDB3A5}"/>
    <dgm:cxn modelId="{D7D8CB67-C16B-4CBF-AF9F-8E1AB45F35CD}" type="presOf" srcId="{6FEE8CDC-776E-4426-810B-AF0EBF3CF438}" destId="{913AB416-B2C7-41E4-B4D1-80DD4830CE78}" srcOrd="0" destOrd="0" presId="urn:microsoft.com/office/officeart/2005/8/layout/lProcess3"/>
    <dgm:cxn modelId="{10EB8D69-4F06-4920-A14A-ED83A9A3C435}" type="presOf" srcId="{2928C677-2E74-431E-9755-7A9C05F49990}" destId="{02065C5C-3662-433D-8D76-56103F67515B}" srcOrd="0" destOrd="0" presId="urn:microsoft.com/office/officeart/2005/8/layout/lProcess3"/>
    <dgm:cxn modelId="{E3FF794A-9901-475E-B3CB-1EA0F915631D}" type="presOf" srcId="{FF134479-15A6-43A3-BB93-9A7FE60045DB}" destId="{20FB4B53-6C2F-4FAF-9B4B-4E7E98FEA91C}" srcOrd="0" destOrd="0" presId="urn:microsoft.com/office/officeart/2005/8/layout/lProcess3"/>
    <dgm:cxn modelId="{911FA54D-F4D5-40BD-94BC-7B552044D058}" type="presOf" srcId="{50381EFA-4840-42F2-94DF-FC7084D47699}" destId="{732FB703-82CB-46A5-89F9-55ECA73B0453}" srcOrd="0" destOrd="0" presId="urn:microsoft.com/office/officeart/2005/8/layout/lProcess3"/>
    <dgm:cxn modelId="{59C95E4F-E277-4D7A-B82F-29327E6B35A9}" type="presOf" srcId="{D2464200-0921-442E-B107-8A35A10D9E1E}" destId="{1117C898-093D-413F-9DFD-FBF90CE6250E}" srcOrd="0" destOrd="0" presId="urn:microsoft.com/office/officeart/2005/8/layout/lProcess3"/>
    <dgm:cxn modelId="{A69CF350-BAF8-4EBF-B528-FF7593111ED6}" srcId="{D8D4672C-D85D-4888-931D-0876E065BBA7}" destId="{FF134479-15A6-43A3-BB93-9A7FE60045DB}" srcOrd="0" destOrd="0" parTransId="{248FD78A-2134-4B2D-8373-0DB2E4D86CE0}" sibTransId="{14A6B610-D606-4221-B3D7-1718663E217C}"/>
    <dgm:cxn modelId="{3C574872-3DD7-4BAA-85FA-4E91239C3D17}" srcId="{BDC59CB4-D467-4861-8762-0D9A2EFB6E61}" destId="{A696FC1B-6443-45AC-9064-466A50E33ABD}" srcOrd="0" destOrd="0" parTransId="{4FB7307C-1FC3-4654-8F8B-6460897444C5}" sibTransId="{FAA45346-8B0B-4672-AE27-C8AC3A18ED53}"/>
    <dgm:cxn modelId="{3844C683-77F9-4281-B836-54C5A5460BA7}" type="presOf" srcId="{D70FAA0D-D942-4C0B-9903-FB8B92CD4ADB}" destId="{BCD5E178-F9E3-4733-BDC2-5DD0E990BE30}" srcOrd="0" destOrd="0" presId="urn:microsoft.com/office/officeart/2005/8/layout/lProcess3"/>
    <dgm:cxn modelId="{C4F72B9C-147F-4228-8F25-7E0332E421D3}" type="presOf" srcId="{B6DA716D-450E-474B-AD4C-EC141E82D915}" destId="{07197EB0-1803-4846-9076-6DD8D9124BB7}" srcOrd="0" destOrd="0" presId="urn:microsoft.com/office/officeart/2005/8/layout/lProcess3"/>
    <dgm:cxn modelId="{A1B220A3-8C78-4B10-A60A-371197589049}" type="presOf" srcId="{BDC59CB4-D467-4861-8762-0D9A2EFB6E61}" destId="{F9B5BA9D-4297-4CBC-A1DA-F1965452F90E}" srcOrd="0" destOrd="0" presId="urn:microsoft.com/office/officeart/2005/8/layout/lProcess3"/>
    <dgm:cxn modelId="{529B56A6-C71A-4FED-92DF-EF1F95BE8581}" type="presOf" srcId="{A16E058C-2A6E-46A9-AD23-041EB8EAC52F}" destId="{0C48403A-22B6-441E-B616-B139B779E4AF}" srcOrd="0" destOrd="0" presId="urn:microsoft.com/office/officeart/2005/8/layout/lProcess3"/>
    <dgm:cxn modelId="{0A247EB1-454D-4C9A-8C79-328B22CBDFEA}" type="presOf" srcId="{A696FC1B-6443-45AC-9064-466A50E33ABD}" destId="{FFCDFF80-0A18-41C4-95D0-3D3AADE01762}" srcOrd="0" destOrd="0" presId="urn:microsoft.com/office/officeart/2005/8/layout/lProcess3"/>
    <dgm:cxn modelId="{AE2F39CC-9AB2-4944-A1B9-E8AF0CB458CC}" srcId="{B6DA716D-450E-474B-AD4C-EC141E82D915}" destId="{BDC59CB4-D467-4861-8762-0D9A2EFB6E61}" srcOrd="0" destOrd="0" parTransId="{B5D58AEE-F94F-4FBD-97CF-988F2C6E1075}" sibTransId="{F7B63395-2210-4E01-A0D2-9D9CB8E85D8F}"/>
    <dgm:cxn modelId="{4C9522D3-8C77-41EC-9035-C427661B0D09}" srcId="{D2464200-0921-442E-B107-8A35A10D9E1E}" destId="{9FD5EA71-794B-40BC-B2FC-8D15531AC3C9}" srcOrd="0" destOrd="0" parTransId="{8A338DA8-0E9E-4F1E-A1ED-675A5831F855}" sibTransId="{596CFE47-603D-4C05-AFEF-8C33C80224D3}"/>
    <dgm:cxn modelId="{299099D9-D603-4A4B-A72E-B3B205E805F6}" type="presOf" srcId="{19434ED1-EF6E-495C-8ADF-0642A29CAAB4}" destId="{1C5C7F92-ED33-424E-97E6-ACAA5839BDAE}" srcOrd="0" destOrd="0" presId="urn:microsoft.com/office/officeart/2005/8/layout/lProcess3"/>
    <dgm:cxn modelId="{E9C572F5-681B-4422-BB67-31DB4B14204D}" srcId="{B6DA716D-450E-474B-AD4C-EC141E82D915}" destId="{D8D4672C-D85D-4888-931D-0876E065BBA7}" srcOrd="4" destOrd="0" parTransId="{19DD846D-D088-44A3-997E-56C102C63A40}" sibTransId="{EB3062CD-A434-42B0-BFF2-9B57B814A40D}"/>
    <dgm:cxn modelId="{A3E9304D-BC38-4F87-85E4-62544651E589}" type="presParOf" srcId="{07197EB0-1803-4846-9076-6DD8D9124BB7}" destId="{D5A0979B-5D04-43CA-9D7F-06FBB8FC1753}" srcOrd="0" destOrd="0" presId="urn:microsoft.com/office/officeart/2005/8/layout/lProcess3"/>
    <dgm:cxn modelId="{00729B9F-E3F4-4654-B6A2-E441374538FC}" type="presParOf" srcId="{D5A0979B-5D04-43CA-9D7F-06FBB8FC1753}" destId="{F9B5BA9D-4297-4CBC-A1DA-F1965452F90E}" srcOrd="0" destOrd="0" presId="urn:microsoft.com/office/officeart/2005/8/layout/lProcess3"/>
    <dgm:cxn modelId="{1AEC3ACE-8F18-4BA1-877A-B4DD9898CC16}" type="presParOf" srcId="{D5A0979B-5D04-43CA-9D7F-06FBB8FC1753}" destId="{2623BEDD-F2CE-424A-A24F-19BE2B2ECF33}" srcOrd="1" destOrd="0" presId="urn:microsoft.com/office/officeart/2005/8/layout/lProcess3"/>
    <dgm:cxn modelId="{7F241C87-14B8-41E5-B148-664E378294DF}" type="presParOf" srcId="{D5A0979B-5D04-43CA-9D7F-06FBB8FC1753}" destId="{FFCDFF80-0A18-41C4-95D0-3D3AADE01762}" srcOrd="2" destOrd="0" presId="urn:microsoft.com/office/officeart/2005/8/layout/lProcess3"/>
    <dgm:cxn modelId="{96E445E4-B403-449F-8950-02C4795353BD}" type="presParOf" srcId="{07197EB0-1803-4846-9076-6DD8D9124BB7}" destId="{0537EB57-1B3E-4284-8544-8AFDFC9017F8}" srcOrd="1" destOrd="0" presId="urn:microsoft.com/office/officeart/2005/8/layout/lProcess3"/>
    <dgm:cxn modelId="{4F37E5B2-610D-4C8D-A41D-38D1454BEDDD}" type="presParOf" srcId="{07197EB0-1803-4846-9076-6DD8D9124BB7}" destId="{BEDD307B-1D4B-4E1B-A7A1-11D99DECD12B}" srcOrd="2" destOrd="0" presId="urn:microsoft.com/office/officeart/2005/8/layout/lProcess3"/>
    <dgm:cxn modelId="{E9B2D2CD-7F6D-475F-B91F-FAEDB2F2D9A1}" type="presParOf" srcId="{BEDD307B-1D4B-4E1B-A7A1-11D99DECD12B}" destId="{0C48403A-22B6-441E-B616-B139B779E4AF}" srcOrd="0" destOrd="0" presId="urn:microsoft.com/office/officeart/2005/8/layout/lProcess3"/>
    <dgm:cxn modelId="{DDBA0097-660D-4BBD-A97E-5FA8C1A83FFF}" type="presParOf" srcId="{BEDD307B-1D4B-4E1B-A7A1-11D99DECD12B}" destId="{38E50ED0-7A2B-4D32-9A3C-9D61F1AF8292}" srcOrd="1" destOrd="0" presId="urn:microsoft.com/office/officeart/2005/8/layout/lProcess3"/>
    <dgm:cxn modelId="{5ACCE480-D291-4965-825E-99793025A545}" type="presParOf" srcId="{BEDD307B-1D4B-4E1B-A7A1-11D99DECD12B}" destId="{913AB416-B2C7-41E4-B4D1-80DD4830CE78}" srcOrd="2" destOrd="0" presId="urn:microsoft.com/office/officeart/2005/8/layout/lProcess3"/>
    <dgm:cxn modelId="{412B60C0-2291-4BFC-A7EC-65B977E53168}" type="presParOf" srcId="{07197EB0-1803-4846-9076-6DD8D9124BB7}" destId="{60FC99BA-6105-419D-8CB4-D8EB1BB66156}" srcOrd="3" destOrd="0" presId="urn:microsoft.com/office/officeart/2005/8/layout/lProcess3"/>
    <dgm:cxn modelId="{F1629647-916B-4E6F-A154-5DFF57EBBE05}" type="presParOf" srcId="{07197EB0-1803-4846-9076-6DD8D9124BB7}" destId="{A989D101-E671-45A8-A046-E8B848FE9ED5}" srcOrd="4" destOrd="0" presId="urn:microsoft.com/office/officeart/2005/8/layout/lProcess3"/>
    <dgm:cxn modelId="{6C91D713-C276-451B-9222-2A3A9B5CDF0F}" type="presParOf" srcId="{A989D101-E671-45A8-A046-E8B848FE9ED5}" destId="{97FE554F-7588-423F-BE56-4FD69A825BAE}" srcOrd="0" destOrd="0" presId="urn:microsoft.com/office/officeart/2005/8/layout/lProcess3"/>
    <dgm:cxn modelId="{9A5F5522-9E35-4014-9C54-AF7E90FFD502}" type="presParOf" srcId="{A989D101-E671-45A8-A046-E8B848FE9ED5}" destId="{3988EC1F-E4B7-42AE-8E52-EAFD1D3A6523}" srcOrd="1" destOrd="0" presId="urn:microsoft.com/office/officeart/2005/8/layout/lProcess3"/>
    <dgm:cxn modelId="{6B05F18C-2FD9-4A8A-A954-7479B0F0216B}" type="presParOf" srcId="{A989D101-E671-45A8-A046-E8B848FE9ED5}" destId="{1A595030-9F17-454E-9917-4A3F42EC98C1}" srcOrd="2" destOrd="0" presId="urn:microsoft.com/office/officeart/2005/8/layout/lProcess3"/>
    <dgm:cxn modelId="{FD999674-662D-41CB-A0B9-00511A65B88A}" type="presParOf" srcId="{07197EB0-1803-4846-9076-6DD8D9124BB7}" destId="{9C2D6A11-EFFF-428B-B3B6-60A1FB94A605}" srcOrd="5" destOrd="0" presId="urn:microsoft.com/office/officeart/2005/8/layout/lProcess3"/>
    <dgm:cxn modelId="{8B873267-EB0C-4BD8-8A41-E04C47EA5F4C}" type="presParOf" srcId="{07197EB0-1803-4846-9076-6DD8D9124BB7}" destId="{2CDA2878-051E-458A-B69E-6324276570DC}" srcOrd="6" destOrd="0" presId="urn:microsoft.com/office/officeart/2005/8/layout/lProcess3"/>
    <dgm:cxn modelId="{F05F0FBC-7DBF-4BD2-A1B4-9B076250E363}" type="presParOf" srcId="{2CDA2878-051E-458A-B69E-6324276570DC}" destId="{1117C898-093D-413F-9DFD-FBF90CE6250E}" srcOrd="0" destOrd="0" presId="urn:microsoft.com/office/officeart/2005/8/layout/lProcess3"/>
    <dgm:cxn modelId="{E368C6D0-D0FE-4223-9431-7F1FD74BECDB}" type="presParOf" srcId="{2CDA2878-051E-458A-B69E-6324276570DC}" destId="{B7ABC059-8BB1-459B-8C4A-3244CEF300FD}" srcOrd="1" destOrd="0" presId="urn:microsoft.com/office/officeart/2005/8/layout/lProcess3"/>
    <dgm:cxn modelId="{361CEAC4-37B5-4D32-9654-EDB38DCA0184}" type="presParOf" srcId="{2CDA2878-051E-458A-B69E-6324276570DC}" destId="{F04F6BC8-C4ED-481E-87C1-DFD316980857}" srcOrd="2" destOrd="0" presId="urn:microsoft.com/office/officeart/2005/8/layout/lProcess3"/>
    <dgm:cxn modelId="{98A254D1-B9C3-4A44-9ABF-F9C29B8E4A34}" type="presParOf" srcId="{07197EB0-1803-4846-9076-6DD8D9124BB7}" destId="{7B5E4A96-8667-4D1C-A79A-1494AC9EA61A}" srcOrd="7" destOrd="0" presId="urn:microsoft.com/office/officeart/2005/8/layout/lProcess3"/>
    <dgm:cxn modelId="{C75E97D5-7D92-40C4-82C2-240DE0479F92}" type="presParOf" srcId="{07197EB0-1803-4846-9076-6DD8D9124BB7}" destId="{AEB9FE9C-79D1-432D-9E33-710519EC58BB}" srcOrd="8" destOrd="0" presId="urn:microsoft.com/office/officeart/2005/8/layout/lProcess3"/>
    <dgm:cxn modelId="{546E886A-C5C7-4613-9771-12945534D5F9}" type="presParOf" srcId="{AEB9FE9C-79D1-432D-9E33-710519EC58BB}" destId="{F9FA8693-94FB-4CDD-885B-A80E25EE6A21}" srcOrd="0" destOrd="0" presId="urn:microsoft.com/office/officeart/2005/8/layout/lProcess3"/>
    <dgm:cxn modelId="{1B1F0A3F-E2DC-4FE9-9BC8-5667EB5F63A8}" type="presParOf" srcId="{AEB9FE9C-79D1-432D-9E33-710519EC58BB}" destId="{6435BCF4-BBC6-47FF-B613-C1572816EB7A}" srcOrd="1" destOrd="0" presId="urn:microsoft.com/office/officeart/2005/8/layout/lProcess3"/>
    <dgm:cxn modelId="{5B40FA38-5F3B-4DD4-BC7F-082FE8FC7121}" type="presParOf" srcId="{AEB9FE9C-79D1-432D-9E33-710519EC58BB}" destId="{20FB4B53-6C2F-4FAF-9B4B-4E7E98FEA91C}" srcOrd="2" destOrd="0" presId="urn:microsoft.com/office/officeart/2005/8/layout/lProcess3"/>
    <dgm:cxn modelId="{F404BA76-B379-4F61-A295-A947438C30DD}" type="presParOf" srcId="{07197EB0-1803-4846-9076-6DD8D9124BB7}" destId="{85A6F5B6-7813-478F-8666-247527F4AFAA}" srcOrd="9" destOrd="0" presId="urn:microsoft.com/office/officeart/2005/8/layout/lProcess3"/>
    <dgm:cxn modelId="{F2C886AE-C2C9-4204-839E-3E58A4070204}" type="presParOf" srcId="{07197EB0-1803-4846-9076-6DD8D9124BB7}" destId="{B6E514C1-8002-4B28-B9C9-C5CF4F4531A2}" srcOrd="10" destOrd="0" presId="urn:microsoft.com/office/officeart/2005/8/layout/lProcess3"/>
    <dgm:cxn modelId="{2E6AD3AA-9BD3-48B4-8D84-5C605B2A1397}" type="presParOf" srcId="{B6E514C1-8002-4B28-B9C9-C5CF4F4531A2}" destId="{732FB703-82CB-46A5-89F9-55ECA73B0453}" srcOrd="0" destOrd="0" presId="urn:microsoft.com/office/officeart/2005/8/layout/lProcess3"/>
    <dgm:cxn modelId="{D8943E94-C485-4D19-88DD-A4D61E5DFA49}" type="presParOf" srcId="{B6E514C1-8002-4B28-B9C9-C5CF4F4531A2}" destId="{6E4DAEB6-8761-4D6B-9DC1-92114B9A2017}" srcOrd="1" destOrd="0" presId="urn:microsoft.com/office/officeart/2005/8/layout/lProcess3"/>
    <dgm:cxn modelId="{995E43BB-C26A-407F-AEB3-02E7967ED3EC}" type="presParOf" srcId="{B6E514C1-8002-4B28-B9C9-C5CF4F4531A2}" destId="{BCD5E178-F9E3-4733-BDC2-5DD0E990BE30}" srcOrd="2" destOrd="0" presId="urn:microsoft.com/office/officeart/2005/8/layout/lProcess3"/>
    <dgm:cxn modelId="{C31745EF-67BB-4AE1-B8CA-EE39473C0100}" type="presParOf" srcId="{07197EB0-1803-4846-9076-6DD8D9124BB7}" destId="{A277075E-7474-4A03-BB70-37751A5E999E}" srcOrd="11" destOrd="0" presId="urn:microsoft.com/office/officeart/2005/8/layout/lProcess3"/>
    <dgm:cxn modelId="{6BD69428-1B60-4490-AFDF-58E87B983298}" type="presParOf" srcId="{07197EB0-1803-4846-9076-6DD8D9124BB7}" destId="{54667B44-B137-4C35-9287-E64F5003DA97}" srcOrd="12" destOrd="0" presId="urn:microsoft.com/office/officeart/2005/8/layout/lProcess3"/>
    <dgm:cxn modelId="{D181560E-9FDB-4FA0-A6B9-7298982E2655}" type="presParOf" srcId="{54667B44-B137-4C35-9287-E64F5003DA97}" destId="{1C5C7F92-ED33-424E-97E6-ACAA5839BDAE}" srcOrd="0" destOrd="0" presId="urn:microsoft.com/office/officeart/2005/8/layout/lProcess3"/>
    <dgm:cxn modelId="{D75841D3-1AB7-4A50-99C8-85D8295661E7}" type="presParOf" srcId="{54667B44-B137-4C35-9287-E64F5003DA97}" destId="{1E899D2B-7B99-408A-A181-CD7E2D12C68E}" srcOrd="1" destOrd="0" presId="urn:microsoft.com/office/officeart/2005/8/layout/lProcess3"/>
    <dgm:cxn modelId="{3650CCD0-553A-4E57-B7C8-DB3156CC9B2A}" type="presParOf" srcId="{54667B44-B137-4C35-9287-E64F5003DA97}" destId="{02065C5C-3662-433D-8D76-56103F67515B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6DA716D-450E-474B-AD4C-EC141E82D915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DC59CB4-D467-4861-8762-0D9A2EFB6E61}">
      <dgm:prSet phldrT="[Text]"/>
      <dgm:spPr/>
      <dgm:t>
        <a:bodyPr/>
        <a:lstStyle/>
        <a:p>
          <a:pPr>
            <a:buNone/>
          </a:pPr>
          <a:r>
            <a:rPr lang="en-GB" dirty="0"/>
            <a:t>Not sure</a:t>
          </a:r>
        </a:p>
      </dgm:t>
    </dgm:pt>
    <dgm:pt modelId="{B5D58AEE-F94F-4FBD-97CF-988F2C6E1075}" type="parTrans" cxnId="{AE2F39CC-9AB2-4944-A1B9-E8AF0CB458CC}">
      <dgm:prSet/>
      <dgm:spPr/>
      <dgm:t>
        <a:bodyPr/>
        <a:lstStyle/>
        <a:p>
          <a:endParaRPr lang="en-GB"/>
        </a:p>
      </dgm:t>
    </dgm:pt>
    <dgm:pt modelId="{F7B63395-2210-4E01-A0D2-9D9CB8E85D8F}" type="sibTrans" cxnId="{AE2F39CC-9AB2-4944-A1B9-E8AF0CB458CC}">
      <dgm:prSet/>
      <dgm:spPr/>
      <dgm:t>
        <a:bodyPr/>
        <a:lstStyle/>
        <a:p>
          <a:endParaRPr lang="en-GB"/>
        </a:p>
      </dgm:t>
    </dgm:pt>
    <dgm:pt modelId="{6FEE8CDC-776E-4426-810B-AF0EBF3CF438}">
      <dgm:prSet phldrT="[Text]" phldr="0"/>
      <dgm:spPr/>
      <dgm:t>
        <a:bodyPr/>
        <a:lstStyle/>
        <a:p>
          <a:r>
            <a:rPr lang="en-GB" dirty="0"/>
            <a:t>Take on strategy at the practice for staff safety and wellbeing</a:t>
          </a:r>
        </a:p>
      </dgm:t>
    </dgm:pt>
    <dgm:pt modelId="{B9D4E53E-B760-4500-B7A3-62DA3B75C6FF}" type="parTrans" cxnId="{51DC9918-F697-4E2C-B393-94796EC6409E}">
      <dgm:prSet/>
      <dgm:spPr/>
      <dgm:t>
        <a:bodyPr/>
        <a:lstStyle/>
        <a:p>
          <a:endParaRPr lang="en-GB"/>
        </a:p>
      </dgm:t>
    </dgm:pt>
    <dgm:pt modelId="{34872F72-3913-4032-8D7F-08B5838C2E1A}" type="sibTrans" cxnId="{51DC9918-F697-4E2C-B393-94796EC6409E}">
      <dgm:prSet/>
      <dgm:spPr/>
      <dgm:t>
        <a:bodyPr/>
        <a:lstStyle/>
        <a:p>
          <a:endParaRPr lang="en-GB"/>
        </a:p>
      </dgm:t>
    </dgm:pt>
    <dgm:pt modelId="{19A4301C-1A9A-4A83-A82F-9F13822F9AB6}">
      <dgm:prSet phldrT="[Text]" custT="1"/>
      <dgm:spPr>
        <a:solidFill>
          <a:srgbClr val="2BAC6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2BAC6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spcFirstLastPara="0" vert="horz" wrap="square" lIns="12700" tIns="6350" rIns="0" bIns="6350" numCol="1" spcCol="1270" anchor="ctr" anchorCtr="0"/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Move from partner to salaried GP</a:t>
          </a:r>
        </a:p>
      </dgm:t>
    </dgm:pt>
    <dgm:pt modelId="{44AE89B4-A933-46BE-9E36-0E2B97A035DB}" type="parTrans" cxnId="{B4B4D50D-A37D-4FF3-BA94-6AAD392835D2}">
      <dgm:prSet/>
      <dgm:spPr/>
      <dgm:t>
        <a:bodyPr/>
        <a:lstStyle/>
        <a:p>
          <a:endParaRPr lang="en-GB"/>
        </a:p>
      </dgm:t>
    </dgm:pt>
    <dgm:pt modelId="{7A6C99F7-EA44-4482-91EE-4E656B900585}" type="sibTrans" cxnId="{B4B4D50D-A37D-4FF3-BA94-6AAD392835D2}">
      <dgm:prSet/>
      <dgm:spPr/>
      <dgm:t>
        <a:bodyPr/>
        <a:lstStyle/>
        <a:p>
          <a:endParaRPr lang="en-GB"/>
        </a:p>
      </dgm:t>
    </dgm:pt>
    <dgm:pt modelId="{D2464200-0921-442E-B107-8A35A10D9E1E}">
      <dgm:prSet phldrT="[Text]"/>
      <dgm:spPr/>
      <dgm:t>
        <a:bodyPr/>
        <a:lstStyle/>
        <a:p>
          <a:r>
            <a:rPr lang="en-GB"/>
            <a:t>Career change</a:t>
          </a:r>
          <a:endParaRPr lang="en-GB" dirty="0"/>
        </a:p>
      </dgm:t>
    </dgm:pt>
    <dgm:pt modelId="{D52F4D4E-BDDD-434B-A059-368C6DB12FA6}" type="parTrans" cxnId="{4112235B-DE01-4808-BDDB-1B143C3E76A7}">
      <dgm:prSet/>
      <dgm:spPr/>
      <dgm:t>
        <a:bodyPr/>
        <a:lstStyle/>
        <a:p>
          <a:endParaRPr lang="en-GB"/>
        </a:p>
      </dgm:t>
    </dgm:pt>
    <dgm:pt modelId="{31EC996D-E255-49D8-B3E3-950A93749681}" type="sibTrans" cxnId="{4112235B-DE01-4808-BDDB-1B143C3E76A7}">
      <dgm:prSet/>
      <dgm:spPr/>
      <dgm:t>
        <a:bodyPr/>
        <a:lstStyle/>
        <a:p>
          <a:endParaRPr lang="en-GB"/>
        </a:p>
      </dgm:t>
    </dgm:pt>
    <dgm:pt modelId="{9FD5EA71-794B-40BC-B2FC-8D15531AC3C9}">
      <dgm:prSet phldrT="[Text]"/>
      <dgm:spPr/>
      <dgm:t>
        <a:bodyPr/>
        <a:lstStyle/>
        <a:p>
          <a:r>
            <a:rPr lang="en-GB" dirty="0"/>
            <a:t>Creating a </a:t>
          </a:r>
          <a:r>
            <a:rPr lang="en-GB" b="0" i="0" dirty="0"/>
            <a:t>Social and Therapeutic Horticulture non-profit</a:t>
          </a:r>
          <a:endParaRPr lang="en-GB" dirty="0"/>
        </a:p>
      </dgm:t>
    </dgm:pt>
    <dgm:pt modelId="{8A338DA8-0E9E-4F1E-A1ED-675A5831F855}" type="parTrans" cxnId="{4C9522D3-8C77-41EC-9035-C427661B0D09}">
      <dgm:prSet/>
      <dgm:spPr/>
      <dgm:t>
        <a:bodyPr/>
        <a:lstStyle/>
        <a:p>
          <a:endParaRPr lang="en-GB"/>
        </a:p>
      </dgm:t>
    </dgm:pt>
    <dgm:pt modelId="{596CFE47-603D-4C05-AFEF-8C33C80224D3}" type="sibTrans" cxnId="{4C9522D3-8C77-41EC-9035-C427661B0D09}">
      <dgm:prSet/>
      <dgm:spPr/>
      <dgm:t>
        <a:bodyPr/>
        <a:lstStyle/>
        <a:p>
          <a:endParaRPr lang="en-GB"/>
        </a:p>
      </dgm:t>
    </dgm:pt>
    <dgm:pt modelId="{A696FC1B-6443-45AC-9064-466A50E33ABD}">
      <dgm:prSet phldrT="[Text]"/>
      <dgm:spPr/>
      <dgm:t>
        <a:bodyPr/>
        <a:lstStyle/>
        <a:p>
          <a:pPr>
            <a:buNone/>
          </a:pPr>
          <a:r>
            <a:rPr lang="en-GB" dirty="0"/>
            <a:t>Book a 1:1 appointment</a:t>
          </a:r>
        </a:p>
      </dgm:t>
    </dgm:pt>
    <dgm:pt modelId="{4FB7307C-1FC3-4654-8F8B-6460897444C5}" type="parTrans" cxnId="{3C574872-3DD7-4BAA-85FA-4E91239C3D17}">
      <dgm:prSet/>
      <dgm:spPr/>
      <dgm:t>
        <a:bodyPr/>
        <a:lstStyle/>
        <a:p>
          <a:endParaRPr lang="en-GB"/>
        </a:p>
      </dgm:t>
    </dgm:pt>
    <dgm:pt modelId="{FAA45346-8B0B-4672-AE27-C8AC3A18ED53}" type="sibTrans" cxnId="{3C574872-3DD7-4BAA-85FA-4E91239C3D17}">
      <dgm:prSet/>
      <dgm:spPr/>
      <dgm:t>
        <a:bodyPr/>
        <a:lstStyle/>
        <a:p>
          <a:endParaRPr lang="en-GB"/>
        </a:p>
      </dgm:t>
    </dgm:pt>
    <dgm:pt modelId="{8D90BA84-ACA9-4AE8-8D66-48AC005EF33E}">
      <dgm:prSet phldrT="[Text]" phldr="0"/>
      <dgm:spPr/>
      <dgm:t>
        <a:bodyPr/>
        <a:lstStyle/>
        <a:p>
          <a:r>
            <a:rPr lang="en-GB"/>
            <a:t>Job shift</a:t>
          </a:r>
          <a:endParaRPr lang="en-GB" dirty="0"/>
        </a:p>
      </dgm:t>
    </dgm:pt>
    <dgm:pt modelId="{0B886442-B7A0-4B24-B640-BABD1AEF2A18}" type="parTrans" cxnId="{EAA10947-FD01-4363-8BCF-5B85E27FB402}">
      <dgm:prSet/>
      <dgm:spPr/>
      <dgm:t>
        <a:bodyPr/>
        <a:lstStyle/>
        <a:p>
          <a:endParaRPr lang="en-GB"/>
        </a:p>
      </dgm:t>
    </dgm:pt>
    <dgm:pt modelId="{FEA51F6A-590E-4A1C-B2E9-D5789BEDB3A5}" type="sibTrans" cxnId="{EAA10947-FD01-4363-8BCF-5B85E27FB402}">
      <dgm:prSet/>
      <dgm:spPr/>
      <dgm:t>
        <a:bodyPr/>
        <a:lstStyle/>
        <a:p>
          <a:endParaRPr lang="en-GB"/>
        </a:p>
      </dgm:t>
    </dgm:pt>
    <dgm:pt modelId="{D8D4672C-D85D-4888-931D-0876E065BBA7}">
      <dgm:prSet phldrT="[Text]"/>
      <dgm:spPr/>
      <dgm:t>
        <a:bodyPr/>
        <a:lstStyle/>
        <a:p>
          <a:pPr>
            <a:buNone/>
          </a:pPr>
          <a:r>
            <a:rPr lang="en-GB"/>
            <a:t>Portfolio career</a:t>
          </a:r>
          <a:endParaRPr lang="en-GB" dirty="0"/>
        </a:p>
      </dgm:t>
    </dgm:pt>
    <dgm:pt modelId="{19DD846D-D088-44A3-997E-56C102C63A40}" type="parTrans" cxnId="{E9C572F5-681B-4422-BB67-31DB4B14204D}">
      <dgm:prSet/>
      <dgm:spPr/>
      <dgm:t>
        <a:bodyPr/>
        <a:lstStyle/>
        <a:p>
          <a:endParaRPr lang="en-GB"/>
        </a:p>
      </dgm:t>
    </dgm:pt>
    <dgm:pt modelId="{EB3062CD-A434-42B0-BFF2-9B57B814A40D}" type="sibTrans" cxnId="{E9C572F5-681B-4422-BB67-31DB4B14204D}">
      <dgm:prSet/>
      <dgm:spPr/>
      <dgm:t>
        <a:bodyPr/>
        <a:lstStyle/>
        <a:p>
          <a:endParaRPr lang="en-GB"/>
        </a:p>
      </dgm:t>
    </dgm:pt>
    <dgm:pt modelId="{FF134479-15A6-43A3-BB93-9A7FE60045DB}">
      <dgm:prSet phldrT="[Text]" phldr="0"/>
      <dgm:spPr/>
      <dgm:t>
        <a:bodyPr/>
        <a:lstStyle/>
        <a:p>
          <a:r>
            <a:rPr lang="en-GB" dirty="0"/>
            <a:t>GP 3 days + Medical Examiner 1 day + 1 day volunteering with a gardening therapy scheme</a:t>
          </a:r>
        </a:p>
      </dgm:t>
    </dgm:pt>
    <dgm:pt modelId="{248FD78A-2134-4B2D-8373-0DB2E4D86CE0}" type="parTrans" cxnId="{A69CF350-BAF8-4EBF-B528-FF7593111ED6}">
      <dgm:prSet/>
      <dgm:spPr/>
      <dgm:t>
        <a:bodyPr/>
        <a:lstStyle/>
        <a:p>
          <a:endParaRPr lang="en-GB"/>
        </a:p>
      </dgm:t>
    </dgm:pt>
    <dgm:pt modelId="{14A6B610-D606-4221-B3D7-1718663E217C}" type="sibTrans" cxnId="{A69CF350-BAF8-4EBF-B528-FF7593111ED6}">
      <dgm:prSet/>
      <dgm:spPr/>
      <dgm:t>
        <a:bodyPr/>
        <a:lstStyle/>
        <a:p>
          <a:endParaRPr lang="en-GB"/>
        </a:p>
      </dgm:t>
    </dgm:pt>
    <dgm:pt modelId="{50381EFA-4840-42F2-94DF-FC7084D47699}">
      <dgm:prSet phldrT="[Text]"/>
      <dgm:spPr/>
      <dgm:t>
        <a:bodyPr/>
        <a:lstStyle/>
        <a:p>
          <a:pPr>
            <a:buNone/>
          </a:pPr>
          <a:r>
            <a:rPr lang="en-GB" dirty="0"/>
            <a:t>Promotion</a:t>
          </a:r>
        </a:p>
      </dgm:t>
    </dgm:pt>
    <dgm:pt modelId="{1281EFBA-3FFC-4B7A-9D7C-06F2EB4D0AA9}" type="parTrans" cxnId="{1544B943-2501-47A4-97BC-D168ADD7FB48}">
      <dgm:prSet/>
      <dgm:spPr/>
      <dgm:t>
        <a:bodyPr/>
        <a:lstStyle/>
        <a:p>
          <a:endParaRPr lang="en-GB"/>
        </a:p>
      </dgm:t>
    </dgm:pt>
    <dgm:pt modelId="{5E684B33-BAAD-46F7-978A-20045F1BD21D}" type="sibTrans" cxnId="{1544B943-2501-47A4-97BC-D168ADD7FB48}">
      <dgm:prSet/>
      <dgm:spPr/>
      <dgm:t>
        <a:bodyPr/>
        <a:lstStyle/>
        <a:p>
          <a:endParaRPr lang="en-GB"/>
        </a:p>
      </dgm:t>
    </dgm:pt>
    <dgm:pt modelId="{D70FAA0D-D942-4C0B-9903-FB8B92CD4ADB}">
      <dgm:prSet phldrT="[Text]"/>
      <dgm:spPr/>
      <dgm:t>
        <a:bodyPr/>
        <a:lstStyle/>
        <a:p>
          <a:pPr>
            <a:buNone/>
          </a:pPr>
          <a:r>
            <a:rPr lang="en-GB" dirty="0"/>
            <a:t>Move to a senior role in a regional GP Federation improving practice</a:t>
          </a:r>
        </a:p>
      </dgm:t>
    </dgm:pt>
    <dgm:pt modelId="{6201611A-9044-4355-AE24-55B28CB6D220}" type="parTrans" cxnId="{9D682638-5E31-4D84-827A-FF8FA3C61E68}">
      <dgm:prSet/>
      <dgm:spPr/>
      <dgm:t>
        <a:bodyPr/>
        <a:lstStyle/>
        <a:p>
          <a:endParaRPr lang="en-GB"/>
        </a:p>
      </dgm:t>
    </dgm:pt>
    <dgm:pt modelId="{A2D34C2E-A865-413D-91EC-800B7FE2F0CE}" type="sibTrans" cxnId="{9D682638-5E31-4D84-827A-FF8FA3C61E68}">
      <dgm:prSet/>
      <dgm:spPr/>
      <dgm:t>
        <a:bodyPr/>
        <a:lstStyle/>
        <a:p>
          <a:endParaRPr lang="en-GB"/>
        </a:p>
      </dgm:t>
    </dgm:pt>
    <dgm:pt modelId="{19434ED1-EF6E-495C-8ADF-0642A29CAAB4}">
      <dgm:prSet phldrT="[Text]"/>
      <dgm:spPr/>
      <dgm:t>
        <a:bodyPr/>
        <a:lstStyle/>
        <a:p>
          <a:pPr>
            <a:buNone/>
          </a:pPr>
          <a:r>
            <a:rPr lang="en-GB" dirty="0"/>
            <a:t>Recovery</a:t>
          </a:r>
        </a:p>
      </dgm:t>
    </dgm:pt>
    <dgm:pt modelId="{F08C7F2F-8C21-49F4-ABD5-2CAF8F350895}" type="parTrans" cxnId="{56E5E304-DCFB-46FE-9EFC-F45FEA592E86}">
      <dgm:prSet/>
      <dgm:spPr/>
      <dgm:t>
        <a:bodyPr/>
        <a:lstStyle/>
        <a:p>
          <a:endParaRPr lang="en-GB"/>
        </a:p>
      </dgm:t>
    </dgm:pt>
    <dgm:pt modelId="{69D851CF-1248-488A-989B-FBA21A45F514}" type="sibTrans" cxnId="{56E5E304-DCFB-46FE-9EFC-F45FEA592E86}">
      <dgm:prSet/>
      <dgm:spPr/>
      <dgm:t>
        <a:bodyPr/>
        <a:lstStyle/>
        <a:p>
          <a:endParaRPr lang="en-GB"/>
        </a:p>
      </dgm:t>
    </dgm:pt>
    <dgm:pt modelId="{A16E058C-2A6E-46A9-AD23-041EB8EAC52F}">
      <dgm:prSet phldrT="[Text]"/>
      <dgm:spPr/>
      <dgm:t>
        <a:bodyPr/>
        <a:lstStyle/>
        <a:p>
          <a:pPr>
            <a:buNone/>
          </a:pPr>
          <a:r>
            <a:rPr lang="en-GB"/>
            <a:t>Job crafting</a:t>
          </a:r>
          <a:endParaRPr lang="en-GB" dirty="0"/>
        </a:p>
      </dgm:t>
    </dgm:pt>
    <dgm:pt modelId="{C26AA8CF-FF63-4B66-8013-4D8001222B7B}" type="parTrans" cxnId="{B8592839-3907-4EA9-B026-0A22178DA221}">
      <dgm:prSet/>
      <dgm:spPr/>
      <dgm:t>
        <a:bodyPr/>
        <a:lstStyle/>
        <a:p>
          <a:endParaRPr lang="en-GB"/>
        </a:p>
      </dgm:t>
    </dgm:pt>
    <dgm:pt modelId="{84E4B584-0DE1-4485-9281-ABA0525A78F9}" type="sibTrans" cxnId="{B8592839-3907-4EA9-B026-0A22178DA221}">
      <dgm:prSet/>
      <dgm:spPr/>
      <dgm:t>
        <a:bodyPr/>
        <a:lstStyle/>
        <a:p>
          <a:endParaRPr lang="en-GB"/>
        </a:p>
      </dgm:t>
    </dgm:pt>
    <dgm:pt modelId="{2928C677-2E74-431E-9755-7A9C05F49990}">
      <dgm:prSet phldrT="[Text]"/>
      <dgm:spPr/>
      <dgm:t>
        <a:bodyPr/>
        <a:lstStyle/>
        <a:p>
          <a:pPr>
            <a:buNone/>
          </a:pPr>
          <a:r>
            <a:rPr lang="en-GB" dirty="0"/>
            <a:t>Negotiate sabbatical for next 6 months for gardening, rest + parenting</a:t>
          </a:r>
        </a:p>
      </dgm:t>
    </dgm:pt>
    <dgm:pt modelId="{5E24ACCF-AFFE-4CEF-81D4-DB8FD388C98D}" type="parTrans" cxnId="{0A4FDB2B-AB9C-447A-B308-373B28922CC8}">
      <dgm:prSet/>
      <dgm:spPr/>
      <dgm:t>
        <a:bodyPr/>
        <a:lstStyle/>
        <a:p>
          <a:endParaRPr lang="en-GB"/>
        </a:p>
      </dgm:t>
    </dgm:pt>
    <dgm:pt modelId="{0292CFCD-0945-4757-88F9-66E3611E5ACD}" type="sibTrans" cxnId="{0A4FDB2B-AB9C-447A-B308-373B28922CC8}">
      <dgm:prSet/>
      <dgm:spPr/>
      <dgm:t>
        <a:bodyPr/>
        <a:lstStyle/>
        <a:p>
          <a:endParaRPr lang="en-GB"/>
        </a:p>
      </dgm:t>
    </dgm:pt>
    <dgm:pt modelId="{07197EB0-1803-4846-9076-6DD8D9124BB7}" type="pres">
      <dgm:prSet presAssocID="{B6DA716D-450E-474B-AD4C-EC141E82D915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D5A0979B-5D04-43CA-9D7F-06FBB8FC1753}" type="pres">
      <dgm:prSet presAssocID="{BDC59CB4-D467-4861-8762-0D9A2EFB6E61}" presName="horFlow" presStyleCnt="0"/>
      <dgm:spPr/>
    </dgm:pt>
    <dgm:pt modelId="{F9B5BA9D-4297-4CBC-A1DA-F1965452F90E}" type="pres">
      <dgm:prSet presAssocID="{BDC59CB4-D467-4861-8762-0D9A2EFB6E61}" presName="bigChev" presStyleLbl="node1" presStyleIdx="0" presStyleCnt="7"/>
      <dgm:spPr/>
    </dgm:pt>
    <dgm:pt modelId="{2623BEDD-F2CE-424A-A24F-19BE2B2ECF33}" type="pres">
      <dgm:prSet presAssocID="{4FB7307C-1FC3-4654-8F8B-6460897444C5}" presName="parTrans" presStyleCnt="0"/>
      <dgm:spPr/>
    </dgm:pt>
    <dgm:pt modelId="{FFCDFF80-0A18-41C4-95D0-3D3AADE01762}" type="pres">
      <dgm:prSet presAssocID="{A696FC1B-6443-45AC-9064-466A50E33ABD}" presName="node" presStyleLbl="alignAccFollowNode1" presStyleIdx="0" presStyleCnt="7" custScaleX="166717">
        <dgm:presLayoutVars>
          <dgm:bulletEnabled val="1"/>
        </dgm:presLayoutVars>
      </dgm:prSet>
      <dgm:spPr/>
    </dgm:pt>
    <dgm:pt modelId="{0537EB57-1B3E-4284-8544-8AFDFC9017F8}" type="pres">
      <dgm:prSet presAssocID="{BDC59CB4-D467-4861-8762-0D9A2EFB6E61}" presName="vSp" presStyleCnt="0"/>
      <dgm:spPr/>
    </dgm:pt>
    <dgm:pt modelId="{BEDD307B-1D4B-4E1B-A7A1-11D99DECD12B}" type="pres">
      <dgm:prSet presAssocID="{A16E058C-2A6E-46A9-AD23-041EB8EAC52F}" presName="horFlow" presStyleCnt="0"/>
      <dgm:spPr/>
    </dgm:pt>
    <dgm:pt modelId="{0C48403A-22B6-441E-B616-B139B779E4AF}" type="pres">
      <dgm:prSet presAssocID="{A16E058C-2A6E-46A9-AD23-041EB8EAC52F}" presName="bigChev" presStyleLbl="node1" presStyleIdx="1" presStyleCnt="7"/>
      <dgm:spPr/>
    </dgm:pt>
    <dgm:pt modelId="{38E50ED0-7A2B-4D32-9A3C-9D61F1AF8292}" type="pres">
      <dgm:prSet presAssocID="{B9D4E53E-B760-4500-B7A3-62DA3B75C6FF}" presName="parTrans" presStyleCnt="0"/>
      <dgm:spPr/>
    </dgm:pt>
    <dgm:pt modelId="{913AB416-B2C7-41E4-B4D1-80DD4830CE78}" type="pres">
      <dgm:prSet presAssocID="{6FEE8CDC-776E-4426-810B-AF0EBF3CF438}" presName="node" presStyleLbl="alignAccFollowNode1" presStyleIdx="1" presStyleCnt="7" custScaleX="166717">
        <dgm:presLayoutVars>
          <dgm:bulletEnabled val="1"/>
        </dgm:presLayoutVars>
      </dgm:prSet>
      <dgm:spPr/>
    </dgm:pt>
    <dgm:pt modelId="{60FC99BA-6105-419D-8CB4-D8EB1BB66156}" type="pres">
      <dgm:prSet presAssocID="{A16E058C-2A6E-46A9-AD23-041EB8EAC52F}" presName="vSp" presStyleCnt="0"/>
      <dgm:spPr/>
    </dgm:pt>
    <dgm:pt modelId="{A989D101-E671-45A8-A046-E8B848FE9ED5}" type="pres">
      <dgm:prSet presAssocID="{8D90BA84-ACA9-4AE8-8D66-48AC005EF33E}" presName="horFlow" presStyleCnt="0"/>
      <dgm:spPr/>
    </dgm:pt>
    <dgm:pt modelId="{97FE554F-7588-423F-BE56-4FD69A825BAE}" type="pres">
      <dgm:prSet presAssocID="{8D90BA84-ACA9-4AE8-8D66-48AC005EF33E}" presName="bigChev" presStyleLbl="node1" presStyleIdx="2" presStyleCnt="7"/>
      <dgm:spPr/>
    </dgm:pt>
    <dgm:pt modelId="{3988EC1F-E4B7-42AE-8E52-EAFD1D3A6523}" type="pres">
      <dgm:prSet presAssocID="{44AE89B4-A933-46BE-9E36-0E2B97A035DB}" presName="parTrans" presStyleCnt="0"/>
      <dgm:spPr/>
    </dgm:pt>
    <dgm:pt modelId="{1A595030-9F17-454E-9917-4A3F42EC98C1}" type="pres">
      <dgm:prSet presAssocID="{19A4301C-1A9A-4A83-A82F-9F13822F9AB6}" presName="node" presStyleLbl="alignAccFollowNode1" presStyleIdx="2" presStyleCnt="7" custScaleX="166717">
        <dgm:presLayoutVars>
          <dgm:bulletEnabled val="1"/>
        </dgm:presLayoutVars>
      </dgm:prSet>
      <dgm:spPr>
        <a:xfrm>
          <a:off x="3137506" y="2067452"/>
          <a:ext cx="1813857" cy="725543"/>
        </a:xfrm>
        <a:prstGeom prst="chevron">
          <a:avLst/>
        </a:prstGeom>
      </dgm:spPr>
    </dgm:pt>
    <dgm:pt modelId="{9C2D6A11-EFFF-428B-B3B6-60A1FB94A605}" type="pres">
      <dgm:prSet presAssocID="{8D90BA84-ACA9-4AE8-8D66-48AC005EF33E}" presName="vSp" presStyleCnt="0"/>
      <dgm:spPr/>
    </dgm:pt>
    <dgm:pt modelId="{2CDA2878-051E-458A-B69E-6324276570DC}" type="pres">
      <dgm:prSet presAssocID="{D2464200-0921-442E-B107-8A35A10D9E1E}" presName="horFlow" presStyleCnt="0"/>
      <dgm:spPr/>
    </dgm:pt>
    <dgm:pt modelId="{1117C898-093D-413F-9DFD-FBF90CE6250E}" type="pres">
      <dgm:prSet presAssocID="{D2464200-0921-442E-B107-8A35A10D9E1E}" presName="bigChev" presStyleLbl="node1" presStyleIdx="3" presStyleCnt="7"/>
      <dgm:spPr/>
    </dgm:pt>
    <dgm:pt modelId="{B7ABC059-8BB1-459B-8C4A-3244CEF300FD}" type="pres">
      <dgm:prSet presAssocID="{8A338DA8-0E9E-4F1E-A1ED-675A5831F855}" presName="parTrans" presStyleCnt="0"/>
      <dgm:spPr/>
    </dgm:pt>
    <dgm:pt modelId="{F04F6BC8-C4ED-481E-87C1-DFD316980857}" type="pres">
      <dgm:prSet presAssocID="{9FD5EA71-794B-40BC-B2FC-8D15531AC3C9}" presName="node" presStyleLbl="alignAccFollowNode1" presStyleIdx="3" presStyleCnt="7" custScaleX="166717">
        <dgm:presLayoutVars>
          <dgm:bulletEnabled val="1"/>
        </dgm:presLayoutVars>
      </dgm:prSet>
      <dgm:spPr/>
    </dgm:pt>
    <dgm:pt modelId="{7B5E4A96-8667-4D1C-A79A-1494AC9EA61A}" type="pres">
      <dgm:prSet presAssocID="{D2464200-0921-442E-B107-8A35A10D9E1E}" presName="vSp" presStyleCnt="0"/>
      <dgm:spPr/>
    </dgm:pt>
    <dgm:pt modelId="{AEB9FE9C-79D1-432D-9E33-710519EC58BB}" type="pres">
      <dgm:prSet presAssocID="{D8D4672C-D85D-4888-931D-0876E065BBA7}" presName="horFlow" presStyleCnt="0"/>
      <dgm:spPr/>
    </dgm:pt>
    <dgm:pt modelId="{F9FA8693-94FB-4CDD-885B-A80E25EE6A21}" type="pres">
      <dgm:prSet presAssocID="{D8D4672C-D85D-4888-931D-0876E065BBA7}" presName="bigChev" presStyleLbl="node1" presStyleIdx="4" presStyleCnt="7"/>
      <dgm:spPr/>
    </dgm:pt>
    <dgm:pt modelId="{6435BCF4-BBC6-47FF-B613-C1572816EB7A}" type="pres">
      <dgm:prSet presAssocID="{248FD78A-2134-4B2D-8373-0DB2E4D86CE0}" presName="parTrans" presStyleCnt="0"/>
      <dgm:spPr/>
    </dgm:pt>
    <dgm:pt modelId="{20FB4B53-6C2F-4FAF-9B4B-4E7E98FEA91C}" type="pres">
      <dgm:prSet presAssocID="{FF134479-15A6-43A3-BB93-9A7FE60045DB}" presName="node" presStyleLbl="alignAccFollowNode1" presStyleIdx="4" presStyleCnt="7" custScaleX="166717">
        <dgm:presLayoutVars>
          <dgm:bulletEnabled val="1"/>
        </dgm:presLayoutVars>
      </dgm:prSet>
      <dgm:spPr/>
    </dgm:pt>
    <dgm:pt modelId="{85A6F5B6-7813-478F-8666-247527F4AFAA}" type="pres">
      <dgm:prSet presAssocID="{D8D4672C-D85D-4888-931D-0876E065BBA7}" presName="vSp" presStyleCnt="0"/>
      <dgm:spPr/>
    </dgm:pt>
    <dgm:pt modelId="{B6E514C1-8002-4B28-B9C9-C5CF4F4531A2}" type="pres">
      <dgm:prSet presAssocID="{50381EFA-4840-42F2-94DF-FC7084D47699}" presName="horFlow" presStyleCnt="0"/>
      <dgm:spPr/>
    </dgm:pt>
    <dgm:pt modelId="{732FB703-82CB-46A5-89F9-55ECA73B0453}" type="pres">
      <dgm:prSet presAssocID="{50381EFA-4840-42F2-94DF-FC7084D47699}" presName="bigChev" presStyleLbl="node1" presStyleIdx="5" presStyleCnt="7"/>
      <dgm:spPr/>
    </dgm:pt>
    <dgm:pt modelId="{6E4DAEB6-8761-4D6B-9DC1-92114B9A2017}" type="pres">
      <dgm:prSet presAssocID="{6201611A-9044-4355-AE24-55B28CB6D220}" presName="parTrans" presStyleCnt="0"/>
      <dgm:spPr/>
    </dgm:pt>
    <dgm:pt modelId="{BCD5E178-F9E3-4733-BDC2-5DD0E990BE30}" type="pres">
      <dgm:prSet presAssocID="{D70FAA0D-D942-4C0B-9903-FB8B92CD4ADB}" presName="node" presStyleLbl="alignAccFollowNode1" presStyleIdx="5" presStyleCnt="7" custScaleX="166717">
        <dgm:presLayoutVars>
          <dgm:bulletEnabled val="1"/>
        </dgm:presLayoutVars>
      </dgm:prSet>
      <dgm:spPr/>
    </dgm:pt>
    <dgm:pt modelId="{A277075E-7474-4A03-BB70-37751A5E999E}" type="pres">
      <dgm:prSet presAssocID="{50381EFA-4840-42F2-94DF-FC7084D47699}" presName="vSp" presStyleCnt="0"/>
      <dgm:spPr/>
    </dgm:pt>
    <dgm:pt modelId="{54667B44-B137-4C35-9287-E64F5003DA97}" type="pres">
      <dgm:prSet presAssocID="{19434ED1-EF6E-495C-8ADF-0642A29CAAB4}" presName="horFlow" presStyleCnt="0"/>
      <dgm:spPr/>
    </dgm:pt>
    <dgm:pt modelId="{1C5C7F92-ED33-424E-97E6-ACAA5839BDAE}" type="pres">
      <dgm:prSet presAssocID="{19434ED1-EF6E-495C-8ADF-0642A29CAAB4}" presName="bigChev" presStyleLbl="node1" presStyleIdx="6" presStyleCnt="7"/>
      <dgm:spPr/>
    </dgm:pt>
    <dgm:pt modelId="{1E899D2B-7B99-408A-A181-CD7E2D12C68E}" type="pres">
      <dgm:prSet presAssocID="{5E24ACCF-AFFE-4CEF-81D4-DB8FD388C98D}" presName="parTrans" presStyleCnt="0"/>
      <dgm:spPr/>
    </dgm:pt>
    <dgm:pt modelId="{02065C5C-3662-433D-8D76-56103F67515B}" type="pres">
      <dgm:prSet presAssocID="{2928C677-2E74-431E-9755-7A9C05F49990}" presName="node" presStyleLbl="alignAccFollowNode1" presStyleIdx="6" presStyleCnt="7" custScaleX="166717">
        <dgm:presLayoutVars>
          <dgm:bulletEnabled val="1"/>
        </dgm:presLayoutVars>
      </dgm:prSet>
      <dgm:spPr/>
    </dgm:pt>
  </dgm:ptLst>
  <dgm:cxnLst>
    <dgm:cxn modelId="{56E5E304-DCFB-46FE-9EFC-F45FEA592E86}" srcId="{B6DA716D-450E-474B-AD4C-EC141E82D915}" destId="{19434ED1-EF6E-495C-8ADF-0642A29CAAB4}" srcOrd="6" destOrd="0" parTransId="{F08C7F2F-8C21-49F4-ABD5-2CAF8F350895}" sibTransId="{69D851CF-1248-488A-989B-FBA21A45F514}"/>
    <dgm:cxn modelId="{CC3F9B0A-7272-439F-8F5B-749042ADF1C8}" type="presOf" srcId="{19A4301C-1A9A-4A83-A82F-9F13822F9AB6}" destId="{1A595030-9F17-454E-9917-4A3F42EC98C1}" srcOrd="0" destOrd="0" presId="urn:microsoft.com/office/officeart/2005/8/layout/lProcess3"/>
    <dgm:cxn modelId="{B4B4D50D-A37D-4FF3-BA94-6AAD392835D2}" srcId="{8D90BA84-ACA9-4AE8-8D66-48AC005EF33E}" destId="{19A4301C-1A9A-4A83-A82F-9F13822F9AB6}" srcOrd="0" destOrd="0" parTransId="{44AE89B4-A933-46BE-9E36-0E2B97A035DB}" sibTransId="{7A6C99F7-EA44-4482-91EE-4E656B900585}"/>
    <dgm:cxn modelId="{0C59610E-B1D5-48B2-8F3C-C456D1997009}" type="presOf" srcId="{8D90BA84-ACA9-4AE8-8D66-48AC005EF33E}" destId="{97FE554F-7588-423F-BE56-4FD69A825BAE}" srcOrd="0" destOrd="0" presId="urn:microsoft.com/office/officeart/2005/8/layout/lProcess3"/>
    <dgm:cxn modelId="{51DC9918-F697-4E2C-B393-94796EC6409E}" srcId="{A16E058C-2A6E-46A9-AD23-041EB8EAC52F}" destId="{6FEE8CDC-776E-4426-810B-AF0EBF3CF438}" srcOrd="0" destOrd="0" parTransId="{B9D4E53E-B760-4500-B7A3-62DA3B75C6FF}" sibTransId="{34872F72-3913-4032-8D7F-08B5838C2E1A}"/>
    <dgm:cxn modelId="{F08AF32A-A429-4933-B6A4-2B366362CEB8}" type="presOf" srcId="{D8D4672C-D85D-4888-931D-0876E065BBA7}" destId="{F9FA8693-94FB-4CDD-885B-A80E25EE6A21}" srcOrd="0" destOrd="0" presId="urn:microsoft.com/office/officeart/2005/8/layout/lProcess3"/>
    <dgm:cxn modelId="{0A4FDB2B-AB9C-447A-B308-373B28922CC8}" srcId="{19434ED1-EF6E-495C-8ADF-0642A29CAAB4}" destId="{2928C677-2E74-431E-9755-7A9C05F49990}" srcOrd="0" destOrd="0" parTransId="{5E24ACCF-AFFE-4CEF-81D4-DB8FD388C98D}" sibTransId="{0292CFCD-0945-4757-88F9-66E3611E5ACD}"/>
    <dgm:cxn modelId="{9D682638-5E31-4D84-827A-FF8FA3C61E68}" srcId="{50381EFA-4840-42F2-94DF-FC7084D47699}" destId="{D70FAA0D-D942-4C0B-9903-FB8B92CD4ADB}" srcOrd="0" destOrd="0" parTransId="{6201611A-9044-4355-AE24-55B28CB6D220}" sibTransId="{A2D34C2E-A865-413D-91EC-800B7FE2F0CE}"/>
    <dgm:cxn modelId="{B8592839-3907-4EA9-B026-0A22178DA221}" srcId="{B6DA716D-450E-474B-AD4C-EC141E82D915}" destId="{A16E058C-2A6E-46A9-AD23-041EB8EAC52F}" srcOrd="1" destOrd="0" parTransId="{C26AA8CF-FF63-4B66-8013-4D8001222B7B}" sibTransId="{84E4B584-0DE1-4485-9281-ABA0525A78F9}"/>
    <dgm:cxn modelId="{4112235B-DE01-4808-BDDB-1B143C3E76A7}" srcId="{B6DA716D-450E-474B-AD4C-EC141E82D915}" destId="{D2464200-0921-442E-B107-8A35A10D9E1E}" srcOrd="3" destOrd="0" parTransId="{D52F4D4E-BDDD-434B-A059-368C6DB12FA6}" sibTransId="{31EC996D-E255-49D8-B3E3-950A93749681}"/>
    <dgm:cxn modelId="{1544B943-2501-47A4-97BC-D168ADD7FB48}" srcId="{B6DA716D-450E-474B-AD4C-EC141E82D915}" destId="{50381EFA-4840-42F2-94DF-FC7084D47699}" srcOrd="5" destOrd="0" parTransId="{1281EFBA-3FFC-4B7A-9D7C-06F2EB4D0AA9}" sibTransId="{5E684B33-BAAD-46F7-978A-20045F1BD21D}"/>
    <dgm:cxn modelId="{D05B4D45-23E2-425F-888A-578E8F68D056}" type="presOf" srcId="{9FD5EA71-794B-40BC-B2FC-8D15531AC3C9}" destId="{F04F6BC8-C4ED-481E-87C1-DFD316980857}" srcOrd="0" destOrd="0" presId="urn:microsoft.com/office/officeart/2005/8/layout/lProcess3"/>
    <dgm:cxn modelId="{EAA10947-FD01-4363-8BCF-5B85E27FB402}" srcId="{B6DA716D-450E-474B-AD4C-EC141E82D915}" destId="{8D90BA84-ACA9-4AE8-8D66-48AC005EF33E}" srcOrd="2" destOrd="0" parTransId="{0B886442-B7A0-4B24-B640-BABD1AEF2A18}" sibTransId="{FEA51F6A-590E-4A1C-B2E9-D5789BEDB3A5}"/>
    <dgm:cxn modelId="{D7D8CB67-C16B-4CBF-AF9F-8E1AB45F35CD}" type="presOf" srcId="{6FEE8CDC-776E-4426-810B-AF0EBF3CF438}" destId="{913AB416-B2C7-41E4-B4D1-80DD4830CE78}" srcOrd="0" destOrd="0" presId="urn:microsoft.com/office/officeart/2005/8/layout/lProcess3"/>
    <dgm:cxn modelId="{10EB8D69-4F06-4920-A14A-ED83A9A3C435}" type="presOf" srcId="{2928C677-2E74-431E-9755-7A9C05F49990}" destId="{02065C5C-3662-433D-8D76-56103F67515B}" srcOrd="0" destOrd="0" presId="urn:microsoft.com/office/officeart/2005/8/layout/lProcess3"/>
    <dgm:cxn modelId="{E3FF794A-9901-475E-B3CB-1EA0F915631D}" type="presOf" srcId="{FF134479-15A6-43A3-BB93-9A7FE60045DB}" destId="{20FB4B53-6C2F-4FAF-9B4B-4E7E98FEA91C}" srcOrd="0" destOrd="0" presId="urn:microsoft.com/office/officeart/2005/8/layout/lProcess3"/>
    <dgm:cxn modelId="{911FA54D-F4D5-40BD-94BC-7B552044D058}" type="presOf" srcId="{50381EFA-4840-42F2-94DF-FC7084D47699}" destId="{732FB703-82CB-46A5-89F9-55ECA73B0453}" srcOrd="0" destOrd="0" presId="urn:microsoft.com/office/officeart/2005/8/layout/lProcess3"/>
    <dgm:cxn modelId="{59C95E4F-E277-4D7A-B82F-29327E6B35A9}" type="presOf" srcId="{D2464200-0921-442E-B107-8A35A10D9E1E}" destId="{1117C898-093D-413F-9DFD-FBF90CE6250E}" srcOrd="0" destOrd="0" presId="urn:microsoft.com/office/officeart/2005/8/layout/lProcess3"/>
    <dgm:cxn modelId="{A69CF350-BAF8-4EBF-B528-FF7593111ED6}" srcId="{D8D4672C-D85D-4888-931D-0876E065BBA7}" destId="{FF134479-15A6-43A3-BB93-9A7FE60045DB}" srcOrd="0" destOrd="0" parTransId="{248FD78A-2134-4B2D-8373-0DB2E4D86CE0}" sibTransId="{14A6B610-D606-4221-B3D7-1718663E217C}"/>
    <dgm:cxn modelId="{3C574872-3DD7-4BAA-85FA-4E91239C3D17}" srcId="{BDC59CB4-D467-4861-8762-0D9A2EFB6E61}" destId="{A696FC1B-6443-45AC-9064-466A50E33ABD}" srcOrd="0" destOrd="0" parTransId="{4FB7307C-1FC3-4654-8F8B-6460897444C5}" sibTransId="{FAA45346-8B0B-4672-AE27-C8AC3A18ED53}"/>
    <dgm:cxn modelId="{3844C683-77F9-4281-B836-54C5A5460BA7}" type="presOf" srcId="{D70FAA0D-D942-4C0B-9903-FB8B92CD4ADB}" destId="{BCD5E178-F9E3-4733-BDC2-5DD0E990BE30}" srcOrd="0" destOrd="0" presId="urn:microsoft.com/office/officeart/2005/8/layout/lProcess3"/>
    <dgm:cxn modelId="{C4F72B9C-147F-4228-8F25-7E0332E421D3}" type="presOf" srcId="{B6DA716D-450E-474B-AD4C-EC141E82D915}" destId="{07197EB0-1803-4846-9076-6DD8D9124BB7}" srcOrd="0" destOrd="0" presId="urn:microsoft.com/office/officeart/2005/8/layout/lProcess3"/>
    <dgm:cxn modelId="{A1B220A3-8C78-4B10-A60A-371197589049}" type="presOf" srcId="{BDC59CB4-D467-4861-8762-0D9A2EFB6E61}" destId="{F9B5BA9D-4297-4CBC-A1DA-F1965452F90E}" srcOrd="0" destOrd="0" presId="urn:microsoft.com/office/officeart/2005/8/layout/lProcess3"/>
    <dgm:cxn modelId="{529B56A6-C71A-4FED-92DF-EF1F95BE8581}" type="presOf" srcId="{A16E058C-2A6E-46A9-AD23-041EB8EAC52F}" destId="{0C48403A-22B6-441E-B616-B139B779E4AF}" srcOrd="0" destOrd="0" presId="urn:microsoft.com/office/officeart/2005/8/layout/lProcess3"/>
    <dgm:cxn modelId="{0A247EB1-454D-4C9A-8C79-328B22CBDFEA}" type="presOf" srcId="{A696FC1B-6443-45AC-9064-466A50E33ABD}" destId="{FFCDFF80-0A18-41C4-95D0-3D3AADE01762}" srcOrd="0" destOrd="0" presId="urn:microsoft.com/office/officeart/2005/8/layout/lProcess3"/>
    <dgm:cxn modelId="{AE2F39CC-9AB2-4944-A1B9-E8AF0CB458CC}" srcId="{B6DA716D-450E-474B-AD4C-EC141E82D915}" destId="{BDC59CB4-D467-4861-8762-0D9A2EFB6E61}" srcOrd="0" destOrd="0" parTransId="{B5D58AEE-F94F-4FBD-97CF-988F2C6E1075}" sibTransId="{F7B63395-2210-4E01-A0D2-9D9CB8E85D8F}"/>
    <dgm:cxn modelId="{4C9522D3-8C77-41EC-9035-C427661B0D09}" srcId="{D2464200-0921-442E-B107-8A35A10D9E1E}" destId="{9FD5EA71-794B-40BC-B2FC-8D15531AC3C9}" srcOrd="0" destOrd="0" parTransId="{8A338DA8-0E9E-4F1E-A1ED-675A5831F855}" sibTransId="{596CFE47-603D-4C05-AFEF-8C33C80224D3}"/>
    <dgm:cxn modelId="{299099D9-D603-4A4B-A72E-B3B205E805F6}" type="presOf" srcId="{19434ED1-EF6E-495C-8ADF-0642A29CAAB4}" destId="{1C5C7F92-ED33-424E-97E6-ACAA5839BDAE}" srcOrd="0" destOrd="0" presId="urn:microsoft.com/office/officeart/2005/8/layout/lProcess3"/>
    <dgm:cxn modelId="{E9C572F5-681B-4422-BB67-31DB4B14204D}" srcId="{B6DA716D-450E-474B-AD4C-EC141E82D915}" destId="{D8D4672C-D85D-4888-931D-0876E065BBA7}" srcOrd="4" destOrd="0" parTransId="{19DD846D-D088-44A3-997E-56C102C63A40}" sibTransId="{EB3062CD-A434-42B0-BFF2-9B57B814A40D}"/>
    <dgm:cxn modelId="{A3E9304D-BC38-4F87-85E4-62544651E589}" type="presParOf" srcId="{07197EB0-1803-4846-9076-6DD8D9124BB7}" destId="{D5A0979B-5D04-43CA-9D7F-06FBB8FC1753}" srcOrd="0" destOrd="0" presId="urn:microsoft.com/office/officeart/2005/8/layout/lProcess3"/>
    <dgm:cxn modelId="{00729B9F-E3F4-4654-B6A2-E441374538FC}" type="presParOf" srcId="{D5A0979B-5D04-43CA-9D7F-06FBB8FC1753}" destId="{F9B5BA9D-4297-4CBC-A1DA-F1965452F90E}" srcOrd="0" destOrd="0" presId="urn:microsoft.com/office/officeart/2005/8/layout/lProcess3"/>
    <dgm:cxn modelId="{1AEC3ACE-8F18-4BA1-877A-B4DD9898CC16}" type="presParOf" srcId="{D5A0979B-5D04-43CA-9D7F-06FBB8FC1753}" destId="{2623BEDD-F2CE-424A-A24F-19BE2B2ECF33}" srcOrd="1" destOrd="0" presId="urn:microsoft.com/office/officeart/2005/8/layout/lProcess3"/>
    <dgm:cxn modelId="{7F241C87-14B8-41E5-B148-664E378294DF}" type="presParOf" srcId="{D5A0979B-5D04-43CA-9D7F-06FBB8FC1753}" destId="{FFCDFF80-0A18-41C4-95D0-3D3AADE01762}" srcOrd="2" destOrd="0" presId="urn:microsoft.com/office/officeart/2005/8/layout/lProcess3"/>
    <dgm:cxn modelId="{96E445E4-B403-449F-8950-02C4795353BD}" type="presParOf" srcId="{07197EB0-1803-4846-9076-6DD8D9124BB7}" destId="{0537EB57-1B3E-4284-8544-8AFDFC9017F8}" srcOrd="1" destOrd="0" presId="urn:microsoft.com/office/officeart/2005/8/layout/lProcess3"/>
    <dgm:cxn modelId="{4F37E5B2-610D-4C8D-A41D-38D1454BEDDD}" type="presParOf" srcId="{07197EB0-1803-4846-9076-6DD8D9124BB7}" destId="{BEDD307B-1D4B-4E1B-A7A1-11D99DECD12B}" srcOrd="2" destOrd="0" presId="urn:microsoft.com/office/officeart/2005/8/layout/lProcess3"/>
    <dgm:cxn modelId="{E9B2D2CD-7F6D-475F-B91F-FAEDB2F2D9A1}" type="presParOf" srcId="{BEDD307B-1D4B-4E1B-A7A1-11D99DECD12B}" destId="{0C48403A-22B6-441E-B616-B139B779E4AF}" srcOrd="0" destOrd="0" presId="urn:microsoft.com/office/officeart/2005/8/layout/lProcess3"/>
    <dgm:cxn modelId="{DDBA0097-660D-4BBD-A97E-5FA8C1A83FFF}" type="presParOf" srcId="{BEDD307B-1D4B-4E1B-A7A1-11D99DECD12B}" destId="{38E50ED0-7A2B-4D32-9A3C-9D61F1AF8292}" srcOrd="1" destOrd="0" presId="urn:microsoft.com/office/officeart/2005/8/layout/lProcess3"/>
    <dgm:cxn modelId="{5ACCE480-D291-4965-825E-99793025A545}" type="presParOf" srcId="{BEDD307B-1D4B-4E1B-A7A1-11D99DECD12B}" destId="{913AB416-B2C7-41E4-B4D1-80DD4830CE78}" srcOrd="2" destOrd="0" presId="urn:microsoft.com/office/officeart/2005/8/layout/lProcess3"/>
    <dgm:cxn modelId="{412B60C0-2291-4BFC-A7EC-65B977E53168}" type="presParOf" srcId="{07197EB0-1803-4846-9076-6DD8D9124BB7}" destId="{60FC99BA-6105-419D-8CB4-D8EB1BB66156}" srcOrd="3" destOrd="0" presId="urn:microsoft.com/office/officeart/2005/8/layout/lProcess3"/>
    <dgm:cxn modelId="{F1629647-916B-4E6F-A154-5DFF57EBBE05}" type="presParOf" srcId="{07197EB0-1803-4846-9076-6DD8D9124BB7}" destId="{A989D101-E671-45A8-A046-E8B848FE9ED5}" srcOrd="4" destOrd="0" presId="urn:microsoft.com/office/officeart/2005/8/layout/lProcess3"/>
    <dgm:cxn modelId="{6C91D713-C276-451B-9222-2A3A9B5CDF0F}" type="presParOf" srcId="{A989D101-E671-45A8-A046-E8B848FE9ED5}" destId="{97FE554F-7588-423F-BE56-4FD69A825BAE}" srcOrd="0" destOrd="0" presId="urn:microsoft.com/office/officeart/2005/8/layout/lProcess3"/>
    <dgm:cxn modelId="{9A5F5522-9E35-4014-9C54-AF7E90FFD502}" type="presParOf" srcId="{A989D101-E671-45A8-A046-E8B848FE9ED5}" destId="{3988EC1F-E4B7-42AE-8E52-EAFD1D3A6523}" srcOrd="1" destOrd="0" presId="urn:microsoft.com/office/officeart/2005/8/layout/lProcess3"/>
    <dgm:cxn modelId="{6B05F18C-2FD9-4A8A-A954-7479B0F0216B}" type="presParOf" srcId="{A989D101-E671-45A8-A046-E8B848FE9ED5}" destId="{1A595030-9F17-454E-9917-4A3F42EC98C1}" srcOrd="2" destOrd="0" presId="urn:microsoft.com/office/officeart/2005/8/layout/lProcess3"/>
    <dgm:cxn modelId="{FD999674-662D-41CB-A0B9-00511A65B88A}" type="presParOf" srcId="{07197EB0-1803-4846-9076-6DD8D9124BB7}" destId="{9C2D6A11-EFFF-428B-B3B6-60A1FB94A605}" srcOrd="5" destOrd="0" presId="urn:microsoft.com/office/officeart/2005/8/layout/lProcess3"/>
    <dgm:cxn modelId="{8B873267-EB0C-4BD8-8A41-E04C47EA5F4C}" type="presParOf" srcId="{07197EB0-1803-4846-9076-6DD8D9124BB7}" destId="{2CDA2878-051E-458A-B69E-6324276570DC}" srcOrd="6" destOrd="0" presId="urn:microsoft.com/office/officeart/2005/8/layout/lProcess3"/>
    <dgm:cxn modelId="{F05F0FBC-7DBF-4BD2-A1B4-9B076250E363}" type="presParOf" srcId="{2CDA2878-051E-458A-B69E-6324276570DC}" destId="{1117C898-093D-413F-9DFD-FBF90CE6250E}" srcOrd="0" destOrd="0" presId="urn:microsoft.com/office/officeart/2005/8/layout/lProcess3"/>
    <dgm:cxn modelId="{E368C6D0-D0FE-4223-9431-7F1FD74BECDB}" type="presParOf" srcId="{2CDA2878-051E-458A-B69E-6324276570DC}" destId="{B7ABC059-8BB1-459B-8C4A-3244CEF300FD}" srcOrd="1" destOrd="0" presId="urn:microsoft.com/office/officeart/2005/8/layout/lProcess3"/>
    <dgm:cxn modelId="{361CEAC4-37B5-4D32-9654-EDB38DCA0184}" type="presParOf" srcId="{2CDA2878-051E-458A-B69E-6324276570DC}" destId="{F04F6BC8-C4ED-481E-87C1-DFD316980857}" srcOrd="2" destOrd="0" presId="urn:microsoft.com/office/officeart/2005/8/layout/lProcess3"/>
    <dgm:cxn modelId="{98A254D1-B9C3-4A44-9ABF-F9C29B8E4A34}" type="presParOf" srcId="{07197EB0-1803-4846-9076-6DD8D9124BB7}" destId="{7B5E4A96-8667-4D1C-A79A-1494AC9EA61A}" srcOrd="7" destOrd="0" presId="urn:microsoft.com/office/officeart/2005/8/layout/lProcess3"/>
    <dgm:cxn modelId="{C75E97D5-7D92-40C4-82C2-240DE0479F92}" type="presParOf" srcId="{07197EB0-1803-4846-9076-6DD8D9124BB7}" destId="{AEB9FE9C-79D1-432D-9E33-710519EC58BB}" srcOrd="8" destOrd="0" presId="urn:microsoft.com/office/officeart/2005/8/layout/lProcess3"/>
    <dgm:cxn modelId="{546E886A-C5C7-4613-9771-12945534D5F9}" type="presParOf" srcId="{AEB9FE9C-79D1-432D-9E33-710519EC58BB}" destId="{F9FA8693-94FB-4CDD-885B-A80E25EE6A21}" srcOrd="0" destOrd="0" presId="urn:microsoft.com/office/officeart/2005/8/layout/lProcess3"/>
    <dgm:cxn modelId="{1B1F0A3F-E2DC-4FE9-9BC8-5667EB5F63A8}" type="presParOf" srcId="{AEB9FE9C-79D1-432D-9E33-710519EC58BB}" destId="{6435BCF4-BBC6-47FF-B613-C1572816EB7A}" srcOrd="1" destOrd="0" presId="urn:microsoft.com/office/officeart/2005/8/layout/lProcess3"/>
    <dgm:cxn modelId="{5B40FA38-5F3B-4DD4-BC7F-082FE8FC7121}" type="presParOf" srcId="{AEB9FE9C-79D1-432D-9E33-710519EC58BB}" destId="{20FB4B53-6C2F-4FAF-9B4B-4E7E98FEA91C}" srcOrd="2" destOrd="0" presId="urn:microsoft.com/office/officeart/2005/8/layout/lProcess3"/>
    <dgm:cxn modelId="{F404BA76-B379-4F61-A295-A947438C30DD}" type="presParOf" srcId="{07197EB0-1803-4846-9076-6DD8D9124BB7}" destId="{85A6F5B6-7813-478F-8666-247527F4AFAA}" srcOrd="9" destOrd="0" presId="urn:microsoft.com/office/officeart/2005/8/layout/lProcess3"/>
    <dgm:cxn modelId="{F2C886AE-C2C9-4204-839E-3E58A4070204}" type="presParOf" srcId="{07197EB0-1803-4846-9076-6DD8D9124BB7}" destId="{B6E514C1-8002-4B28-B9C9-C5CF4F4531A2}" srcOrd="10" destOrd="0" presId="urn:microsoft.com/office/officeart/2005/8/layout/lProcess3"/>
    <dgm:cxn modelId="{2E6AD3AA-9BD3-48B4-8D84-5C605B2A1397}" type="presParOf" srcId="{B6E514C1-8002-4B28-B9C9-C5CF4F4531A2}" destId="{732FB703-82CB-46A5-89F9-55ECA73B0453}" srcOrd="0" destOrd="0" presId="urn:microsoft.com/office/officeart/2005/8/layout/lProcess3"/>
    <dgm:cxn modelId="{D8943E94-C485-4D19-88DD-A4D61E5DFA49}" type="presParOf" srcId="{B6E514C1-8002-4B28-B9C9-C5CF4F4531A2}" destId="{6E4DAEB6-8761-4D6B-9DC1-92114B9A2017}" srcOrd="1" destOrd="0" presId="urn:microsoft.com/office/officeart/2005/8/layout/lProcess3"/>
    <dgm:cxn modelId="{995E43BB-C26A-407F-AEB3-02E7967ED3EC}" type="presParOf" srcId="{B6E514C1-8002-4B28-B9C9-C5CF4F4531A2}" destId="{BCD5E178-F9E3-4733-BDC2-5DD0E990BE30}" srcOrd="2" destOrd="0" presId="urn:microsoft.com/office/officeart/2005/8/layout/lProcess3"/>
    <dgm:cxn modelId="{C31745EF-67BB-4AE1-B8CA-EE39473C0100}" type="presParOf" srcId="{07197EB0-1803-4846-9076-6DD8D9124BB7}" destId="{A277075E-7474-4A03-BB70-37751A5E999E}" srcOrd="11" destOrd="0" presId="urn:microsoft.com/office/officeart/2005/8/layout/lProcess3"/>
    <dgm:cxn modelId="{6BD69428-1B60-4490-AFDF-58E87B983298}" type="presParOf" srcId="{07197EB0-1803-4846-9076-6DD8D9124BB7}" destId="{54667B44-B137-4C35-9287-E64F5003DA97}" srcOrd="12" destOrd="0" presId="urn:microsoft.com/office/officeart/2005/8/layout/lProcess3"/>
    <dgm:cxn modelId="{D181560E-9FDB-4FA0-A6B9-7298982E2655}" type="presParOf" srcId="{54667B44-B137-4C35-9287-E64F5003DA97}" destId="{1C5C7F92-ED33-424E-97E6-ACAA5839BDAE}" srcOrd="0" destOrd="0" presId="urn:microsoft.com/office/officeart/2005/8/layout/lProcess3"/>
    <dgm:cxn modelId="{D75841D3-1AB7-4A50-99C8-85D8295661E7}" type="presParOf" srcId="{54667B44-B137-4C35-9287-E64F5003DA97}" destId="{1E899D2B-7B99-408A-A181-CD7E2D12C68E}" srcOrd="1" destOrd="0" presId="urn:microsoft.com/office/officeart/2005/8/layout/lProcess3"/>
    <dgm:cxn modelId="{3650CCD0-553A-4E57-B7C8-DB3156CC9B2A}" type="presParOf" srcId="{54667B44-B137-4C35-9287-E64F5003DA97}" destId="{02065C5C-3662-433D-8D76-56103F67515B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6DA716D-450E-474B-AD4C-EC141E82D915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DC59CB4-D467-4861-8762-0D9A2EFB6E61}">
      <dgm:prSet phldrT="[Text]"/>
      <dgm:spPr/>
      <dgm:t>
        <a:bodyPr/>
        <a:lstStyle/>
        <a:p>
          <a:pPr>
            <a:buNone/>
          </a:pPr>
          <a:r>
            <a:rPr lang="en-GB" dirty="0"/>
            <a:t>Not sure</a:t>
          </a:r>
        </a:p>
      </dgm:t>
    </dgm:pt>
    <dgm:pt modelId="{B5D58AEE-F94F-4FBD-97CF-988F2C6E1075}" type="parTrans" cxnId="{AE2F39CC-9AB2-4944-A1B9-E8AF0CB458CC}">
      <dgm:prSet/>
      <dgm:spPr/>
      <dgm:t>
        <a:bodyPr/>
        <a:lstStyle/>
        <a:p>
          <a:endParaRPr lang="en-GB"/>
        </a:p>
      </dgm:t>
    </dgm:pt>
    <dgm:pt modelId="{F7B63395-2210-4E01-A0D2-9D9CB8E85D8F}" type="sibTrans" cxnId="{AE2F39CC-9AB2-4944-A1B9-E8AF0CB458CC}">
      <dgm:prSet/>
      <dgm:spPr/>
      <dgm:t>
        <a:bodyPr/>
        <a:lstStyle/>
        <a:p>
          <a:endParaRPr lang="en-GB"/>
        </a:p>
      </dgm:t>
    </dgm:pt>
    <dgm:pt modelId="{6FEE8CDC-776E-4426-810B-AF0EBF3CF438}">
      <dgm:prSet phldrT="[Text]" phldr="0"/>
      <dgm:spPr/>
      <dgm:t>
        <a:bodyPr/>
        <a:lstStyle/>
        <a:p>
          <a:r>
            <a:rPr lang="en-GB" dirty="0"/>
            <a:t>Talk to your manager about where there might be opportunities to do more x?</a:t>
          </a:r>
        </a:p>
      </dgm:t>
    </dgm:pt>
    <dgm:pt modelId="{B9D4E53E-B760-4500-B7A3-62DA3B75C6FF}" type="parTrans" cxnId="{51DC9918-F697-4E2C-B393-94796EC6409E}">
      <dgm:prSet/>
      <dgm:spPr/>
      <dgm:t>
        <a:bodyPr/>
        <a:lstStyle/>
        <a:p>
          <a:endParaRPr lang="en-GB"/>
        </a:p>
      </dgm:t>
    </dgm:pt>
    <dgm:pt modelId="{34872F72-3913-4032-8D7F-08B5838C2E1A}" type="sibTrans" cxnId="{51DC9918-F697-4E2C-B393-94796EC6409E}">
      <dgm:prSet/>
      <dgm:spPr/>
      <dgm:t>
        <a:bodyPr/>
        <a:lstStyle/>
        <a:p>
          <a:endParaRPr lang="en-GB"/>
        </a:p>
      </dgm:t>
    </dgm:pt>
    <dgm:pt modelId="{19A4301C-1A9A-4A83-A82F-9F13822F9AB6}">
      <dgm:prSet phldrT="[Text]" custT="1"/>
      <dgm:spPr>
        <a:solidFill>
          <a:srgbClr val="2BAC6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2BAC6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 spcFirstLastPara="0" vert="horz" wrap="square" lIns="12700" tIns="6350" rIns="0" bIns="6350" numCol="1" spcCol="1270" anchor="ctr" anchorCtr="0"/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Identify someone who has made that shift and ask to chat</a:t>
          </a:r>
        </a:p>
      </dgm:t>
    </dgm:pt>
    <dgm:pt modelId="{44AE89B4-A933-46BE-9E36-0E2B97A035DB}" type="parTrans" cxnId="{B4B4D50D-A37D-4FF3-BA94-6AAD392835D2}">
      <dgm:prSet/>
      <dgm:spPr/>
      <dgm:t>
        <a:bodyPr/>
        <a:lstStyle/>
        <a:p>
          <a:endParaRPr lang="en-GB"/>
        </a:p>
      </dgm:t>
    </dgm:pt>
    <dgm:pt modelId="{7A6C99F7-EA44-4482-91EE-4E656B900585}" type="sibTrans" cxnId="{B4B4D50D-A37D-4FF3-BA94-6AAD392835D2}">
      <dgm:prSet/>
      <dgm:spPr/>
      <dgm:t>
        <a:bodyPr/>
        <a:lstStyle/>
        <a:p>
          <a:endParaRPr lang="en-GB"/>
        </a:p>
      </dgm:t>
    </dgm:pt>
    <dgm:pt modelId="{D2464200-0921-442E-B107-8A35A10D9E1E}">
      <dgm:prSet phldrT="[Text]"/>
      <dgm:spPr/>
      <dgm:t>
        <a:bodyPr/>
        <a:lstStyle/>
        <a:p>
          <a:r>
            <a:rPr lang="en-GB"/>
            <a:t>Career change</a:t>
          </a:r>
          <a:endParaRPr lang="en-GB" dirty="0"/>
        </a:p>
      </dgm:t>
    </dgm:pt>
    <dgm:pt modelId="{D52F4D4E-BDDD-434B-A059-368C6DB12FA6}" type="parTrans" cxnId="{4112235B-DE01-4808-BDDB-1B143C3E76A7}">
      <dgm:prSet/>
      <dgm:spPr/>
      <dgm:t>
        <a:bodyPr/>
        <a:lstStyle/>
        <a:p>
          <a:endParaRPr lang="en-GB"/>
        </a:p>
      </dgm:t>
    </dgm:pt>
    <dgm:pt modelId="{31EC996D-E255-49D8-B3E3-950A93749681}" type="sibTrans" cxnId="{4112235B-DE01-4808-BDDB-1B143C3E76A7}">
      <dgm:prSet/>
      <dgm:spPr/>
      <dgm:t>
        <a:bodyPr/>
        <a:lstStyle/>
        <a:p>
          <a:endParaRPr lang="en-GB"/>
        </a:p>
      </dgm:t>
    </dgm:pt>
    <dgm:pt modelId="{9FD5EA71-794B-40BC-B2FC-8D15531AC3C9}">
      <dgm:prSet phldrT="[Text]"/>
      <dgm:spPr/>
      <dgm:t>
        <a:bodyPr/>
        <a:lstStyle/>
        <a:p>
          <a:r>
            <a:rPr lang="en-GB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Identify someone who has made that shift and ask to chat. Look at vacancies and requirements</a:t>
          </a:r>
          <a:endParaRPr lang="en-GB" dirty="0"/>
        </a:p>
      </dgm:t>
    </dgm:pt>
    <dgm:pt modelId="{8A338DA8-0E9E-4F1E-A1ED-675A5831F855}" type="parTrans" cxnId="{4C9522D3-8C77-41EC-9035-C427661B0D09}">
      <dgm:prSet/>
      <dgm:spPr/>
      <dgm:t>
        <a:bodyPr/>
        <a:lstStyle/>
        <a:p>
          <a:endParaRPr lang="en-GB"/>
        </a:p>
      </dgm:t>
    </dgm:pt>
    <dgm:pt modelId="{596CFE47-603D-4C05-AFEF-8C33C80224D3}" type="sibTrans" cxnId="{4C9522D3-8C77-41EC-9035-C427661B0D09}">
      <dgm:prSet/>
      <dgm:spPr/>
      <dgm:t>
        <a:bodyPr/>
        <a:lstStyle/>
        <a:p>
          <a:endParaRPr lang="en-GB"/>
        </a:p>
      </dgm:t>
    </dgm:pt>
    <dgm:pt modelId="{A696FC1B-6443-45AC-9064-466A50E33ABD}">
      <dgm:prSet phldrT="[Text]"/>
      <dgm:spPr/>
      <dgm:t>
        <a:bodyPr/>
        <a:lstStyle/>
        <a:p>
          <a:pPr>
            <a:buNone/>
          </a:pPr>
          <a:r>
            <a:rPr lang="en-GB" dirty="0"/>
            <a:t>Book a 1:1 appointment</a:t>
          </a:r>
        </a:p>
      </dgm:t>
    </dgm:pt>
    <dgm:pt modelId="{4FB7307C-1FC3-4654-8F8B-6460897444C5}" type="parTrans" cxnId="{3C574872-3DD7-4BAA-85FA-4E91239C3D17}">
      <dgm:prSet/>
      <dgm:spPr/>
      <dgm:t>
        <a:bodyPr/>
        <a:lstStyle/>
        <a:p>
          <a:endParaRPr lang="en-GB"/>
        </a:p>
      </dgm:t>
    </dgm:pt>
    <dgm:pt modelId="{FAA45346-8B0B-4672-AE27-C8AC3A18ED53}" type="sibTrans" cxnId="{3C574872-3DD7-4BAA-85FA-4E91239C3D17}">
      <dgm:prSet/>
      <dgm:spPr/>
      <dgm:t>
        <a:bodyPr/>
        <a:lstStyle/>
        <a:p>
          <a:endParaRPr lang="en-GB"/>
        </a:p>
      </dgm:t>
    </dgm:pt>
    <dgm:pt modelId="{8D90BA84-ACA9-4AE8-8D66-48AC005EF33E}">
      <dgm:prSet phldrT="[Text]" phldr="0"/>
      <dgm:spPr/>
      <dgm:t>
        <a:bodyPr/>
        <a:lstStyle/>
        <a:p>
          <a:r>
            <a:rPr lang="en-GB"/>
            <a:t>Job shift</a:t>
          </a:r>
          <a:endParaRPr lang="en-GB" dirty="0"/>
        </a:p>
      </dgm:t>
    </dgm:pt>
    <dgm:pt modelId="{0B886442-B7A0-4B24-B640-BABD1AEF2A18}" type="parTrans" cxnId="{EAA10947-FD01-4363-8BCF-5B85E27FB402}">
      <dgm:prSet/>
      <dgm:spPr/>
      <dgm:t>
        <a:bodyPr/>
        <a:lstStyle/>
        <a:p>
          <a:endParaRPr lang="en-GB"/>
        </a:p>
      </dgm:t>
    </dgm:pt>
    <dgm:pt modelId="{FEA51F6A-590E-4A1C-B2E9-D5789BEDB3A5}" type="sibTrans" cxnId="{EAA10947-FD01-4363-8BCF-5B85E27FB402}">
      <dgm:prSet/>
      <dgm:spPr/>
      <dgm:t>
        <a:bodyPr/>
        <a:lstStyle/>
        <a:p>
          <a:endParaRPr lang="en-GB"/>
        </a:p>
      </dgm:t>
    </dgm:pt>
    <dgm:pt modelId="{D8D4672C-D85D-4888-931D-0876E065BBA7}">
      <dgm:prSet phldrT="[Text]"/>
      <dgm:spPr/>
      <dgm:t>
        <a:bodyPr/>
        <a:lstStyle/>
        <a:p>
          <a:pPr>
            <a:buNone/>
          </a:pPr>
          <a:r>
            <a:rPr lang="en-GB"/>
            <a:t>Portfolio career</a:t>
          </a:r>
          <a:endParaRPr lang="en-GB" dirty="0"/>
        </a:p>
      </dgm:t>
    </dgm:pt>
    <dgm:pt modelId="{19DD846D-D088-44A3-997E-56C102C63A40}" type="parTrans" cxnId="{E9C572F5-681B-4422-BB67-31DB4B14204D}">
      <dgm:prSet/>
      <dgm:spPr/>
      <dgm:t>
        <a:bodyPr/>
        <a:lstStyle/>
        <a:p>
          <a:endParaRPr lang="en-GB"/>
        </a:p>
      </dgm:t>
    </dgm:pt>
    <dgm:pt modelId="{EB3062CD-A434-42B0-BFF2-9B57B814A40D}" type="sibTrans" cxnId="{E9C572F5-681B-4422-BB67-31DB4B14204D}">
      <dgm:prSet/>
      <dgm:spPr/>
      <dgm:t>
        <a:bodyPr/>
        <a:lstStyle/>
        <a:p>
          <a:endParaRPr lang="en-GB"/>
        </a:p>
      </dgm:t>
    </dgm:pt>
    <dgm:pt modelId="{FF134479-15A6-43A3-BB93-9A7FE60045DB}">
      <dgm:prSet phldrT="[Text]" phldr="0"/>
      <dgm:spPr/>
      <dgm:t>
        <a:bodyPr/>
        <a:lstStyle/>
        <a:p>
          <a:r>
            <a:rPr lang="en-GB" dirty="0"/>
            <a:t>Talk to your manager about whether there is the potential to reduce your hours in your current role?</a:t>
          </a:r>
        </a:p>
      </dgm:t>
    </dgm:pt>
    <dgm:pt modelId="{248FD78A-2134-4B2D-8373-0DB2E4D86CE0}" type="parTrans" cxnId="{A69CF350-BAF8-4EBF-B528-FF7593111ED6}">
      <dgm:prSet/>
      <dgm:spPr/>
      <dgm:t>
        <a:bodyPr/>
        <a:lstStyle/>
        <a:p>
          <a:endParaRPr lang="en-GB"/>
        </a:p>
      </dgm:t>
    </dgm:pt>
    <dgm:pt modelId="{14A6B610-D606-4221-B3D7-1718663E217C}" type="sibTrans" cxnId="{A69CF350-BAF8-4EBF-B528-FF7593111ED6}">
      <dgm:prSet/>
      <dgm:spPr/>
      <dgm:t>
        <a:bodyPr/>
        <a:lstStyle/>
        <a:p>
          <a:endParaRPr lang="en-GB"/>
        </a:p>
      </dgm:t>
    </dgm:pt>
    <dgm:pt modelId="{50381EFA-4840-42F2-94DF-FC7084D47699}">
      <dgm:prSet phldrT="[Text]"/>
      <dgm:spPr/>
      <dgm:t>
        <a:bodyPr/>
        <a:lstStyle/>
        <a:p>
          <a:pPr>
            <a:buNone/>
          </a:pPr>
          <a:r>
            <a:rPr lang="en-GB" dirty="0"/>
            <a:t>Promotion</a:t>
          </a:r>
        </a:p>
      </dgm:t>
    </dgm:pt>
    <dgm:pt modelId="{1281EFBA-3FFC-4B7A-9D7C-06F2EB4D0AA9}" type="parTrans" cxnId="{1544B943-2501-47A4-97BC-D168ADD7FB48}">
      <dgm:prSet/>
      <dgm:spPr/>
      <dgm:t>
        <a:bodyPr/>
        <a:lstStyle/>
        <a:p>
          <a:endParaRPr lang="en-GB"/>
        </a:p>
      </dgm:t>
    </dgm:pt>
    <dgm:pt modelId="{5E684B33-BAAD-46F7-978A-20045F1BD21D}" type="sibTrans" cxnId="{1544B943-2501-47A4-97BC-D168ADD7FB48}">
      <dgm:prSet/>
      <dgm:spPr/>
      <dgm:t>
        <a:bodyPr/>
        <a:lstStyle/>
        <a:p>
          <a:endParaRPr lang="en-GB"/>
        </a:p>
      </dgm:t>
    </dgm:pt>
    <dgm:pt modelId="{D70FAA0D-D942-4C0B-9903-FB8B92CD4ADB}">
      <dgm:prSet phldrT="[Text]"/>
      <dgm:spPr/>
      <dgm:t>
        <a:bodyPr/>
        <a:lstStyle/>
        <a:p>
          <a:pPr>
            <a:buNone/>
          </a:pPr>
          <a:r>
            <a:rPr lang="en-GB" dirty="0"/>
            <a:t>Look at vacancies and requirements for more senior roles</a:t>
          </a:r>
        </a:p>
      </dgm:t>
    </dgm:pt>
    <dgm:pt modelId="{6201611A-9044-4355-AE24-55B28CB6D220}" type="parTrans" cxnId="{9D682638-5E31-4D84-827A-FF8FA3C61E68}">
      <dgm:prSet/>
      <dgm:spPr/>
      <dgm:t>
        <a:bodyPr/>
        <a:lstStyle/>
        <a:p>
          <a:endParaRPr lang="en-GB"/>
        </a:p>
      </dgm:t>
    </dgm:pt>
    <dgm:pt modelId="{A2D34C2E-A865-413D-91EC-800B7FE2F0CE}" type="sibTrans" cxnId="{9D682638-5E31-4D84-827A-FF8FA3C61E68}">
      <dgm:prSet/>
      <dgm:spPr/>
      <dgm:t>
        <a:bodyPr/>
        <a:lstStyle/>
        <a:p>
          <a:endParaRPr lang="en-GB"/>
        </a:p>
      </dgm:t>
    </dgm:pt>
    <dgm:pt modelId="{19434ED1-EF6E-495C-8ADF-0642A29CAAB4}">
      <dgm:prSet phldrT="[Text]"/>
      <dgm:spPr/>
      <dgm:t>
        <a:bodyPr/>
        <a:lstStyle/>
        <a:p>
          <a:pPr>
            <a:buNone/>
          </a:pPr>
          <a:r>
            <a:rPr lang="en-GB" dirty="0"/>
            <a:t>Recovery</a:t>
          </a:r>
        </a:p>
      </dgm:t>
    </dgm:pt>
    <dgm:pt modelId="{F08C7F2F-8C21-49F4-ABD5-2CAF8F350895}" type="parTrans" cxnId="{56E5E304-DCFB-46FE-9EFC-F45FEA592E86}">
      <dgm:prSet/>
      <dgm:spPr/>
      <dgm:t>
        <a:bodyPr/>
        <a:lstStyle/>
        <a:p>
          <a:endParaRPr lang="en-GB"/>
        </a:p>
      </dgm:t>
    </dgm:pt>
    <dgm:pt modelId="{69D851CF-1248-488A-989B-FBA21A45F514}" type="sibTrans" cxnId="{56E5E304-DCFB-46FE-9EFC-F45FEA592E86}">
      <dgm:prSet/>
      <dgm:spPr/>
      <dgm:t>
        <a:bodyPr/>
        <a:lstStyle/>
        <a:p>
          <a:endParaRPr lang="en-GB"/>
        </a:p>
      </dgm:t>
    </dgm:pt>
    <dgm:pt modelId="{A16E058C-2A6E-46A9-AD23-041EB8EAC52F}">
      <dgm:prSet phldrT="[Text]"/>
      <dgm:spPr/>
      <dgm:t>
        <a:bodyPr/>
        <a:lstStyle/>
        <a:p>
          <a:pPr>
            <a:buNone/>
          </a:pPr>
          <a:r>
            <a:rPr lang="en-GB"/>
            <a:t>Job crafting</a:t>
          </a:r>
          <a:endParaRPr lang="en-GB" dirty="0"/>
        </a:p>
      </dgm:t>
    </dgm:pt>
    <dgm:pt modelId="{C26AA8CF-FF63-4B66-8013-4D8001222B7B}" type="parTrans" cxnId="{B8592839-3907-4EA9-B026-0A22178DA221}">
      <dgm:prSet/>
      <dgm:spPr/>
      <dgm:t>
        <a:bodyPr/>
        <a:lstStyle/>
        <a:p>
          <a:endParaRPr lang="en-GB"/>
        </a:p>
      </dgm:t>
    </dgm:pt>
    <dgm:pt modelId="{84E4B584-0DE1-4485-9281-ABA0525A78F9}" type="sibTrans" cxnId="{B8592839-3907-4EA9-B026-0A22178DA221}">
      <dgm:prSet/>
      <dgm:spPr/>
      <dgm:t>
        <a:bodyPr/>
        <a:lstStyle/>
        <a:p>
          <a:endParaRPr lang="en-GB"/>
        </a:p>
      </dgm:t>
    </dgm:pt>
    <dgm:pt modelId="{2928C677-2E74-431E-9755-7A9C05F49990}">
      <dgm:prSet phldrT="[Text]"/>
      <dgm:spPr/>
      <dgm:t>
        <a:bodyPr/>
        <a:lstStyle/>
        <a:p>
          <a:pPr>
            <a:buNone/>
          </a:pPr>
          <a:r>
            <a:rPr lang="en-GB" dirty="0"/>
            <a:t>Look at finances and assess what’s possible.</a:t>
          </a:r>
        </a:p>
      </dgm:t>
    </dgm:pt>
    <dgm:pt modelId="{5E24ACCF-AFFE-4CEF-81D4-DB8FD388C98D}" type="parTrans" cxnId="{0A4FDB2B-AB9C-447A-B308-373B28922CC8}">
      <dgm:prSet/>
      <dgm:spPr/>
      <dgm:t>
        <a:bodyPr/>
        <a:lstStyle/>
        <a:p>
          <a:endParaRPr lang="en-GB"/>
        </a:p>
      </dgm:t>
    </dgm:pt>
    <dgm:pt modelId="{0292CFCD-0945-4757-88F9-66E3611E5ACD}" type="sibTrans" cxnId="{0A4FDB2B-AB9C-447A-B308-373B28922CC8}">
      <dgm:prSet/>
      <dgm:spPr/>
      <dgm:t>
        <a:bodyPr/>
        <a:lstStyle/>
        <a:p>
          <a:endParaRPr lang="en-GB"/>
        </a:p>
      </dgm:t>
    </dgm:pt>
    <dgm:pt modelId="{07197EB0-1803-4846-9076-6DD8D9124BB7}" type="pres">
      <dgm:prSet presAssocID="{B6DA716D-450E-474B-AD4C-EC141E82D915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D5A0979B-5D04-43CA-9D7F-06FBB8FC1753}" type="pres">
      <dgm:prSet presAssocID="{BDC59CB4-D467-4861-8762-0D9A2EFB6E61}" presName="horFlow" presStyleCnt="0"/>
      <dgm:spPr/>
    </dgm:pt>
    <dgm:pt modelId="{F9B5BA9D-4297-4CBC-A1DA-F1965452F90E}" type="pres">
      <dgm:prSet presAssocID="{BDC59CB4-D467-4861-8762-0D9A2EFB6E61}" presName="bigChev" presStyleLbl="node1" presStyleIdx="0" presStyleCnt="7"/>
      <dgm:spPr/>
    </dgm:pt>
    <dgm:pt modelId="{2623BEDD-F2CE-424A-A24F-19BE2B2ECF33}" type="pres">
      <dgm:prSet presAssocID="{4FB7307C-1FC3-4654-8F8B-6460897444C5}" presName="parTrans" presStyleCnt="0"/>
      <dgm:spPr/>
    </dgm:pt>
    <dgm:pt modelId="{FFCDFF80-0A18-41C4-95D0-3D3AADE01762}" type="pres">
      <dgm:prSet presAssocID="{A696FC1B-6443-45AC-9064-466A50E33ABD}" presName="node" presStyleLbl="alignAccFollowNode1" presStyleIdx="0" presStyleCnt="7" custScaleX="166717">
        <dgm:presLayoutVars>
          <dgm:bulletEnabled val="1"/>
        </dgm:presLayoutVars>
      </dgm:prSet>
      <dgm:spPr/>
    </dgm:pt>
    <dgm:pt modelId="{0537EB57-1B3E-4284-8544-8AFDFC9017F8}" type="pres">
      <dgm:prSet presAssocID="{BDC59CB4-D467-4861-8762-0D9A2EFB6E61}" presName="vSp" presStyleCnt="0"/>
      <dgm:spPr/>
    </dgm:pt>
    <dgm:pt modelId="{BEDD307B-1D4B-4E1B-A7A1-11D99DECD12B}" type="pres">
      <dgm:prSet presAssocID="{A16E058C-2A6E-46A9-AD23-041EB8EAC52F}" presName="horFlow" presStyleCnt="0"/>
      <dgm:spPr/>
    </dgm:pt>
    <dgm:pt modelId="{0C48403A-22B6-441E-B616-B139B779E4AF}" type="pres">
      <dgm:prSet presAssocID="{A16E058C-2A6E-46A9-AD23-041EB8EAC52F}" presName="bigChev" presStyleLbl="node1" presStyleIdx="1" presStyleCnt="7"/>
      <dgm:spPr/>
    </dgm:pt>
    <dgm:pt modelId="{38E50ED0-7A2B-4D32-9A3C-9D61F1AF8292}" type="pres">
      <dgm:prSet presAssocID="{B9D4E53E-B760-4500-B7A3-62DA3B75C6FF}" presName="parTrans" presStyleCnt="0"/>
      <dgm:spPr/>
    </dgm:pt>
    <dgm:pt modelId="{913AB416-B2C7-41E4-B4D1-80DD4830CE78}" type="pres">
      <dgm:prSet presAssocID="{6FEE8CDC-776E-4426-810B-AF0EBF3CF438}" presName="node" presStyleLbl="alignAccFollowNode1" presStyleIdx="1" presStyleCnt="7" custScaleX="166717">
        <dgm:presLayoutVars>
          <dgm:bulletEnabled val="1"/>
        </dgm:presLayoutVars>
      </dgm:prSet>
      <dgm:spPr/>
    </dgm:pt>
    <dgm:pt modelId="{60FC99BA-6105-419D-8CB4-D8EB1BB66156}" type="pres">
      <dgm:prSet presAssocID="{A16E058C-2A6E-46A9-AD23-041EB8EAC52F}" presName="vSp" presStyleCnt="0"/>
      <dgm:spPr/>
    </dgm:pt>
    <dgm:pt modelId="{A989D101-E671-45A8-A046-E8B848FE9ED5}" type="pres">
      <dgm:prSet presAssocID="{8D90BA84-ACA9-4AE8-8D66-48AC005EF33E}" presName="horFlow" presStyleCnt="0"/>
      <dgm:spPr/>
    </dgm:pt>
    <dgm:pt modelId="{97FE554F-7588-423F-BE56-4FD69A825BAE}" type="pres">
      <dgm:prSet presAssocID="{8D90BA84-ACA9-4AE8-8D66-48AC005EF33E}" presName="bigChev" presStyleLbl="node1" presStyleIdx="2" presStyleCnt="7"/>
      <dgm:spPr/>
    </dgm:pt>
    <dgm:pt modelId="{3988EC1F-E4B7-42AE-8E52-EAFD1D3A6523}" type="pres">
      <dgm:prSet presAssocID="{44AE89B4-A933-46BE-9E36-0E2B97A035DB}" presName="parTrans" presStyleCnt="0"/>
      <dgm:spPr/>
    </dgm:pt>
    <dgm:pt modelId="{1A595030-9F17-454E-9917-4A3F42EC98C1}" type="pres">
      <dgm:prSet presAssocID="{19A4301C-1A9A-4A83-A82F-9F13822F9AB6}" presName="node" presStyleLbl="alignAccFollowNode1" presStyleIdx="2" presStyleCnt="7" custScaleX="166717">
        <dgm:presLayoutVars>
          <dgm:bulletEnabled val="1"/>
        </dgm:presLayoutVars>
      </dgm:prSet>
      <dgm:spPr>
        <a:xfrm>
          <a:off x="3137506" y="2067452"/>
          <a:ext cx="1813857" cy="725543"/>
        </a:xfrm>
        <a:prstGeom prst="chevron">
          <a:avLst/>
        </a:prstGeom>
      </dgm:spPr>
    </dgm:pt>
    <dgm:pt modelId="{9C2D6A11-EFFF-428B-B3B6-60A1FB94A605}" type="pres">
      <dgm:prSet presAssocID="{8D90BA84-ACA9-4AE8-8D66-48AC005EF33E}" presName="vSp" presStyleCnt="0"/>
      <dgm:spPr/>
    </dgm:pt>
    <dgm:pt modelId="{2CDA2878-051E-458A-B69E-6324276570DC}" type="pres">
      <dgm:prSet presAssocID="{D2464200-0921-442E-B107-8A35A10D9E1E}" presName="horFlow" presStyleCnt="0"/>
      <dgm:spPr/>
    </dgm:pt>
    <dgm:pt modelId="{1117C898-093D-413F-9DFD-FBF90CE6250E}" type="pres">
      <dgm:prSet presAssocID="{D2464200-0921-442E-B107-8A35A10D9E1E}" presName="bigChev" presStyleLbl="node1" presStyleIdx="3" presStyleCnt="7"/>
      <dgm:spPr/>
    </dgm:pt>
    <dgm:pt modelId="{B7ABC059-8BB1-459B-8C4A-3244CEF300FD}" type="pres">
      <dgm:prSet presAssocID="{8A338DA8-0E9E-4F1E-A1ED-675A5831F855}" presName="parTrans" presStyleCnt="0"/>
      <dgm:spPr/>
    </dgm:pt>
    <dgm:pt modelId="{F04F6BC8-C4ED-481E-87C1-DFD316980857}" type="pres">
      <dgm:prSet presAssocID="{9FD5EA71-794B-40BC-B2FC-8D15531AC3C9}" presName="node" presStyleLbl="alignAccFollowNode1" presStyleIdx="3" presStyleCnt="7" custScaleX="166717">
        <dgm:presLayoutVars>
          <dgm:bulletEnabled val="1"/>
        </dgm:presLayoutVars>
      </dgm:prSet>
      <dgm:spPr/>
    </dgm:pt>
    <dgm:pt modelId="{7B5E4A96-8667-4D1C-A79A-1494AC9EA61A}" type="pres">
      <dgm:prSet presAssocID="{D2464200-0921-442E-B107-8A35A10D9E1E}" presName="vSp" presStyleCnt="0"/>
      <dgm:spPr/>
    </dgm:pt>
    <dgm:pt modelId="{AEB9FE9C-79D1-432D-9E33-710519EC58BB}" type="pres">
      <dgm:prSet presAssocID="{D8D4672C-D85D-4888-931D-0876E065BBA7}" presName="horFlow" presStyleCnt="0"/>
      <dgm:spPr/>
    </dgm:pt>
    <dgm:pt modelId="{F9FA8693-94FB-4CDD-885B-A80E25EE6A21}" type="pres">
      <dgm:prSet presAssocID="{D8D4672C-D85D-4888-931D-0876E065BBA7}" presName="bigChev" presStyleLbl="node1" presStyleIdx="4" presStyleCnt="7"/>
      <dgm:spPr/>
    </dgm:pt>
    <dgm:pt modelId="{6435BCF4-BBC6-47FF-B613-C1572816EB7A}" type="pres">
      <dgm:prSet presAssocID="{248FD78A-2134-4B2D-8373-0DB2E4D86CE0}" presName="parTrans" presStyleCnt="0"/>
      <dgm:spPr/>
    </dgm:pt>
    <dgm:pt modelId="{20FB4B53-6C2F-4FAF-9B4B-4E7E98FEA91C}" type="pres">
      <dgm:prSet presAssocID="{FF134479-15A6-43A3-BB93-9A7FE60045DB}" presName="node" presStyleLbl="alignAccFollowNode1" presStyleIdx="4" presStyleCnt="7" custScaleX="166717">
        <dgm:presLayoutVars>
          <dgm:bulletEnabled val="1"/>
        </dgm:presLayoutVars>
      </dgm:prSet>
      <dgm:spPr/>
    </dgm:pt>
    <dgm:pt modelId="{85A6F5B6-7813-478F-8666-247527F4AFAA}" type="pres">
      <dgm:prSet presAssocID="{D8D4672C-D85D-4888-931D-0876E065BBA7}" presName="vSp" presStyleCnt="0"/>
      <dgm:spPr/>
    </dgm:pt>
    <dgm:pt modelId="{B6E514C1-8002-4B28-B9C9-C5CF4F4531A2}" type="pres">
      <dgm:prSet presAssocID="{50381EFA-4840-42F2-94DF-FC7084D47699}" presName="horFlow" presStyleCnt="0"/>
      <dgm:spPr/>
    </dgm:pt>
    <dgm:pt modelId="{732FB703-82CB-46A5-89F9-55ECA73B0453}" type="pres">
      <dgm:prSet presAssocID="{50381EFA-4840-42F2-94DF-FC7084D47699}" presName="bigChev" presStyleLbl="node1" presStyleIdx="5" presStyleCnt="7"/>
      <dgm:spPr/>
    </dgm:pt>
    <dgm:pt modelId="{6E4DAEB6-8761-4D6B-9DC1-92114B9A2017}" type="pres">
      <dgm:prSet presAssocID="{6201611A-9044-4355-AE24-55B28CB6D220}" presName="parTrans" presStyleCnt="0"/>
      <dgm:spPr/>
    </dgm:pt>
    <dgm:pt modelId="{BCD5E178-F9E3-4733-BDC2-5DD0E990BE30}" type="pres">
      <dgm:prSet presAssocID="{D70FAA0D-D942-4C0B-9903-FB8B92CD4ADB}" presName="node" presStyleLbl="alignAccFollowNode1" presStyleIdx="5" presStyleCnt="7" custScaleX="166717">
        <dgm:presLayoutVars>
          <dgm:bulletEnabled val="1"/>
        </dgm:presLayoutVars>
      </dgm:prSet>
      <dgm:spPr/>
    </dgm:pt>
    <dgm:pt modelId="{A277075E-7474-4A03-BB70-37751A5E999E}" type="pres">
      <dgm:prSet presAssocID="{50381EFA-4840-42F2-94DF-FC7084D47699}" presName="vSp" presStyleCnt="0"/>
      <dgm:spPr/>
    </dgm:pt>
    <dgm:pt modelId="{54667B44-B137-4C35-9287-E64F5003DA97}" type="pres">
      <dgm:prSet presAssocID="{19434ED1-EF6E-495C-8ADF-0642A29CAAB4}" presName="horFlow" presStyleCnt="0"/>
      <dgm:spPr/>
    </dgm:pt>
    <dgm:pt modelId="{1C5C7F92-ED33-424E-97E6-ACAA5839BDAE}" type="pres">
      <dgm:prSet presAssocID="{19434ED1-EF6E-495C-8ADF-0642A29CAAB4}" presName="bigChev" presStyleLbl="node1" presStyleIdx="6" presStyleCnt="7"/>
      <dgm:spPr/>
    </dgm:pt>
    <dgm:pt modelId="{1E899D2B-7B99-408A-A181-CD7E2D12C68E}" type="pres">
      <dgm:prSet presAssocID="{5E24ACCF-AFFE-4CEF-81D4-DB8FD388C98D}" presName="parTrans" presStyleCnt="0"/>
      <dgm:spPr/>
    </dgm:pt>
    <dgm:pt modelId="{02065C5C-3662-433D-8D76-56103F67515B}" type="pres">
      <dgm:prSet presAssocID="{2928C677-2E74-431E-9755-7A9C05F49990}" presName="node" presStyleLbl="alignAccFollowNode1" presStyleIdx="6" presStyleCnt="7" custScaleX="166717">
        <dgm:presLayoutVars>
          <dgm:bulletEnabled val="1"/>
        </dgm:presLayoutVars>
      </dgm:prSet>
      <dgm:spPr/>
    </dgm:pt>
  </dgm:ptLst>
  <dgm:cxnLst>
    <dgm:cxn modelId="{56E5E304-DCFB-46FE-9EFC-F45FEA592E86}" srcId="{B6DA716D-450E-474B-AD4C-EC141E82D915}" destId="{19434ED1-EF6E-495C-8ADF-0642A29CAAB4}" srcOrd="6" destOrd="0" parTransId="{F08C7F2F-8C21-49F4-ABD5-2CAF8F350895}" sibTransId="{69D851CF-1248-488A-989B-FBA21A45F514}"/>
    <dgm:cxn modelId="{CC3F9B0A-7272-439F-8F5B-749042ADF1C8}" type="presOf" srcId="{19A4301C-1A9A-4A83-A82F-9F13822F9AB6}" destId="{1A595030-9F17-454E-9917-4A3F42EC98C1}" srcOrd="0" destOrd="0" presId="urn:microsoft.com/office/officeart/2005/8/layout/lProcess3"/>
    <dgm:cxn modelId="{B4B4D50D-A37D-4FF3-BA94-6AAD392835D2}" srcId="{8D90BA84-ACA9-4AE8-8D66-48AC005EF33E}" destId="{19A4301C-1A9A-4A83-A82F-9F13822F9AB6}" srcOrd="0" destOrd="0" parTransId="{44AE89B4-A933-46BE-9E36-0E2B97A035DB}" sibTransId="{7A6C99F7-EA44-4482-91EE-4E656B900585}"/>
    <dgm:cxn modelId="{0C59610E-B1D5-48B2-8F3C-C456D1997009}" type="presOf" srcId="{8D90BA84-ACA9-4AE8-8D66-48AC005EF33E}" destId="{97FE554F-7588-423F-BE56-4FD69A825BAE}" srcOrd="0" destOrd="0" presId="urn:microsoft.com/office/officeart/2005/8/layout/lProcess3"/>
    <dgm:cxn modelId="{51DC9918-F697-4E2C-B393-94796EC6409E}" srcId="{A16E058C-2A6E-46A9-AD23-041EB8EAC52F}" destId="{6FEE8CDC-776E-4426-810B-AF0EBF3CF438}" srcOrd="0" destOrd="0" parTransId="{B9D4E53E-B760-4500-B7A3-62DA3B75C6FF}" sibTransId="{34872F72-3913-4032-8D7F-08B5838C2E1A}"/>
    <dgm:cxn modelId="{F08AF32A-A429-4933-B6A4-2B366362CEB8}" type="presOf" srcId="{D8D4672C-D85D-4888-931D-0876E065BBA7}" destId="{F9FA8693-94FB-4CDD-885B-A80E25EE6A21}" srcOrd="0" destOrd="0" presId="urn:microsoft.com/office/officeart/2005/8/layout/lProcess3"/>
    <dgm:cxn modelId="{0A4FDB2B-AB9C-447A-B308-373B28922CC8}" srcId="{19434ED1-EF6E-495C-8ADF-0642A29CAAB4}" destId="{2928C677-2E74-431E-9755-7A9C05F49990}" srcOrd="0" destOrd="0" parTransId="{5E24ACCF-AFFE-4CEF-81D4-DB8FD388C98D}" sibTransId="{0292CFCD-0945-4757-88F9-66E3611E5ACD}"/>
    <dgm:cxn modelId="{9D682638-5E31-4D84-827A-FF8FA3C61E68}" srcId="{50381EFA-4840-42F2-94DF-FC7084D47699}" destId="{D70FAA0D-D942-4C0B-9903-FB8B92CD4ADB}" srcOrd="0" destOrd="0" parTransId="{6201611A-9044-4355-AE24-55B28CB6D220}" sibTransId="{A2D34C2E-A865-413D-91EC-800B7FE2F0CE}"/>
    <dgm:cxn modelId="{B8592839-3907-4EA9-B026-0A22178DA221}" srcId="{B6DA716D-450E-474B-AD4C-EC141E82D915}" destId="{A16E058C-2A6E-46A9-AD23-041EB8EAC52F}" srcOrd="1" destOrd="0" parTransId="{C26AA8CF-FF63-4B66-8013-4D8001222B7B}" sibTransId="{84E4B584-0DE1-4485-9281-ABA0525A78F9}"/>
    <dgm:cxn modelId="{4112235B-DE01-4808-BDDB-1B143C3E76A7}" srcId="{B6DA716D-450E-474B-AD4C-EC141E82D915}" destId="{D2464200-0921-442E-B107-8A35A10D9E1E}" srcOrd="3" destOrd="0" parTransId="{D52F4D4E-BDDD-434B-A059-368C6DB12FA6}" sibTransId="{31EC996D-E255-49D8-B3E3-950A93749681}"/>
    <dgm:cxn modelId="{1544B943-2501-47A4-97BC-D168ADD7FB48}" srcId="{B6DA716D-450E-474B-AD4C-EC141E82D915}" destId="{50381EFA-4840-42F2-94DF-FC7084D47699}" srcOrd="5" destOrd="0" parTransId="{1281EFBA-3FFC-4B7A-9D7C-06F2EB4D0AA9}" sibTransId="{5E684B33-BAAD-46F7-978A-20045F1BD21D}"/>
    <dgm:cxn modelId="{D05B4D45-23E2-425F-888A-578E8F68D056}" type="presOf" srcId="{9FD5EA71-794B-40BC-B2FC-8D15531AC3C9}" destId="{F04F6BC8-C4ED-481E-87C1-DFD316980857}" srcOrd="0" destOrd="0" presId="urn:microsoft.com/office/officeart/2005/8/layout/lProcess3"/>
    <dgm:cxn modelId="{EAA10947-FD01-4363-8BCF-5B85E27FB402}" srcId="{B6DA716D-450E-474B-AD4C-EC141E82D915}" destId="{8D90BA84-ACA9-4AE8-8D66-48AC005EF33E}" srcOrd="2" destOrd="0" parTransId="{0B886442-B7A0-4B24-B640-BABD1AEF2A18}" sibTransId="{FEA51F6A-590E-4A1C-B2E9-D5789BEDB3A5}"/>
    <dgm:cxn modelId="{D7D8CB67-C16B-4CBF-AF9F-8E1AB45F35CD}" type="presOf" srcId="{6FEE8CDC-776E-4426-810B-AF0EBF3CF438}" destId="{913AB416-B2C7-41E4-B4D1-80DD4830CE78}" srcOrd="0" destOrd="0" presId="urn:microsoft.com/office/officeart/2005/8/layout/lProcess3"/>
    <dgm:cxn modelId="{10EB8D69-4F06-4920-A14A-ED83A9A3C435}" type="presOf" srcId="{2928C677-2E74-431E-9755-7A9C05F49990}" destId="{02065C5C-3662-433D-8D76-56103F67515B}" srcOrd="0" destOrd="0" presId="urn:microsoft.com/office/officeart/2005/8/layout/lProcess3"/>
    <dgm:cxn modelId="{E3FF794A-9901-475E-B3CB-1EA0F915631D}" type="presOf" srcId="{FF134479-15A6-43A3-BB93-9A7FE60045DB}" destId="{20FB4B53-6C2F-4FAF-9B4B-4E7E98FEA91C}" srcOrd="0" destOrd="0" presId="urn:microsoft.com/office/officeart/2005/8/layout/lProcess3"/>
    <dgm:cxn modelId="{911FA54D-F4D5-40BD-94BC-7B552044D058}" type="presOf" srcId="{50381EFA-4840-42F2-94DF-FC7084D47699}" destId="{732FB703-82CB-46A5-89F9-55ECA73B0453}" srcOrd="0" destOrd="0" presId="urn:microsoft.com/office/officeart/2005/8/layout/lProcess3"/>
    <dgm:cxn modelId="{59C95E4F-E277-4D7A-B82F-29327E6B35A9}" type="presOf" srcId="{D2464200-0921-442E-B107-8A35A10D9E1E}" destId="{1117C898-093D-413F-9DFD-FBF90CE6250E}" srcOrd="0" destOrd="0" presId="urn:microsoft.com/office/officeart/2005/8/layout/lProcess3"/>
    <dgm:cxn modelId="{A69CF350-BAF8-4EBF-B528-FF7593111ED6}" srcId="{D8D4672C-D85D-4888-931D-0876E065BBA7}" destId="{FF134479-15A6-43A3-BB93-9A7FE60045DB}" srcOrd="0" destOrd="0" parTransId="{248FD78A-2134-4B2D-8373-0DB2E4D86CE0}" sibTransId="{14A6B610-D606-4221-B3D7-1718663E217C}"/>
    <dgm:cxn modelId="{3C574872-3DD7-4BAA-85FA-4E91239C3D17}" srcId="{BDC59CB4-D467-4861-8762-0D9A2EFB6E61}" destId="{A696FC1B-6443-45AC-9064-466A50E33ABD}" srcOrd="0" destOrd="0" parTransId="{4FB7307C-1FC3-4654-8F8B-6460897444C5}" sibTransId="{FAA45346-8B0B-4672-AE27-C8AC3A18ED53}"/>
    <dgm:cxn modelId="{3844C683-77F9-4281-B836-54C5A5460BA7}" type="presOf" srcId="{D70FAA0D-D942-4C0B-9903-FB8B92CD4ADB}" destId="{BCD5E178-F9E3-4733-BDC2-5DD0E990BE30}" srcOrd="0" destOrd="0" presId="urn:microsoft.com/office/officeart/2005/8/layout/lProcess3"/>
    <dgm:cxn modelId="{C4F72B9C-147F-4228-8F25-7E0332E421D3}" type="presOf" srcId="{B6DA716D-450E-474B-AD4C-EC141E82D915}" destId="{07197EB0-1803-4846-9076-6DD8D9124BB7}" srcOrd="0" destOrd="0" presId="urn:microsoft.com/office/officeart/2005/8/layout/lProcess3"/>
    <dgm:cxn modelId="{A1B220A3-8C78-4B10-A60A-371197589049}" type="presOf" srcId="{BDC59CB4-D467-4861-8762-0D9A2EFB6E61}" destId="{F9B5BA9D-4297-4CBC-A1DA-F1965452F90E}" srcOrd="0" destOrd="0" presId="urn:microsoft.com/office/officeart/2005/8/layout/lProcess3"/>
    <dgm:cxn modelId="{529B56A6-C71A-4FED-92DF-EF1F95BE8581}" type="presOf" srcId="{A16E058C-2A6E-46A9-AD23-041EB8EAC52F}" destId="{0C48403A-22B6-441E-B616-B139B779E4AF}" srcOrd="0" destOrd="0" presId="urn:microsoft.com/office/officeart/2005/8/layout/lProcess3"/>
    <dgm:cxn modelId="{0A247EB1-454D-4C9A-8C79-328B22CBDFEA}" type="presOf" srcId="{A696FC1B-6443-45AC-9064-466A50E33ABD}" destId="{FFCDFF80-0A18-41C4-95D0-3D3AADE01762}" srcOrd="0" destOrd="0" presId="urn:microsoft.com/office/officeart/2005/8/layout/lProcess3"/>
    <dgm:cxn modelId="{AE2F39CC-9AB2-4944-A1B9-E8AF0CB458CC}" srcId="{B6DA716D-450E-474B-AD4C-EC141E82D915}" destId="{BDC59CB4-D467-4861-8762-0D9A2EFB6E61}" srcOrd="0" destOrd="0" parTransId="{B5D58AEE-F94F-4FBD-97CF-988F2C6E1075}" sibTransId="{F7B63395-2210-4E01-A0D2-9D9CB8E85D8F}"/>
    <dgm:cxn modelId="{4C9522D3-8C77-41EC-9035-C427661B0D09}" srcId="{D2464200-0921-442E-B107-8A35A10D9E1E}" destId="{9FD5EA71-794B-40BC-B2FC-8D15531AC3C9}" srcOrd="0" destOrd="0" parTransId="{8A338DA8-0E9E-4F1E-A1ED-675A5831F855}" sibTransId="{596CFE47-603D-4C05-AFEF-8C33C80224D3}"/>
    <dgm:cxn modelId="{299099D9-D603-4A4B-A72E-B3B205E805F6}" type="presOf" srcId="{19434ED1-EF6E-495C-8ADF-0642A29CAAB4}" destId="{1C5C7F92-ED33-424E-97E6-ACAA5839BDAE}" srcOrd="0" destOrd="0" presId="urn:microsoft.com/office/officeart/2005/8/layout/lProcess3"/>
    <dgm:cxn modelId="{E9C572F5-681B-4422-BB67-31DB4B14204D}" srcId="{B6DA716D-450E-474B-AD4C-EC141E82D915}" destId="{D8D4672C-D85D-4888-931D-0876E065BBA7}" srcOrd="4" destOrd="0" parTransId="{19DD846D-D088-44A3-997E-56C102C63A40}" sibTransId="{EB3062CD-A434-42B0-BFF2-9B57B814A40D}"/>
    <dgm:cxn modelId="{A3E9304D-BC38-4F87-85E4-62544651E589}" type="presParOf" srcId="{07197EB0-1803-4846-9076-6DD8D9124BB7}" destId="{D5A0979B-5D04-43CA-9D7F-06FBB8FC1753}" srcOrd="0" destOrd="0" presId="urn:microsoft.com/office/officeart/2005/8/layout/lProcess3"/>
    <dgm:cxn modelId="{00729B9F-E3F4-4654-B6A2-E441374538FC}" type="presParOf" srcId="{D5A0979B-5D04-43CA-9D7F-06FBB8FC1753}" destId="{F9B5BA9D-4297-4CBC-A1DA-F1965452F90E}" srcOrd="0" destOrd="0" presId="urn:microsoft.com/office/officeart/2005/8/layout/lProcess3"/>
    <dgm:cxn modelId="{1AEC3ACE-8F18-4BA1-877A-B4DD9898CC16}" type="presParOf" srcId="{D5A0979B-5D04-43CA-9D7F-06FBB8FC1753}" destId="{2623BEDD-F2CE-424A-A24F-19BE2B2ECF33}" srcOrd="1" destOrd="0" presId="urn:microsoft.com/office/officeart/2005/8/layout/lProcess3"/>
    <dgm:cxn modelId="{7F241C87-14B8-41E5-B148-664E378294DF}" type="presParOf" srcId="{D5A0979B-5D04-43CA-9D7F-06FBB8FC1753}" destId="{FFCDFF80-0A18-41C4-95D0-3D3AADE01762}" srcOrd="2" destOrd="0" presId="urn:microsoft.com/office/officeart/2005/8/layout/lProcess3"/>
    <dgm:cxn modelId="{96E445E4-B403-449F-8950-02C4795353BD}" type="presParOf" srcId="{07197EB0-1803-4846-9076-6DD8D9124BB7}" destId="{0537EB57-1B3E-4284-8544-8AFDFC9017F8}" srcOrd="1" destOrd="0" presId="urn:microsoft.com/office/officeart/2005/8/layout/lProcess3"/>
    <dgm:cxn modelId="{4F37E5B2-610D-4C8D-A41D-38D1454BEDDD}" type="presParOf" srcId="{07197EB0-1803-4846-9076-6DD8D9124BB7}" destId="{BEDD307B-1D4B-4E1B-A7A1-11D99DECD12B}" srcOrd="2" destOrd="0" presId="urn:microsoft.com/office/officeart/2005/8/layout/lProcess3"/>
    <dgm:cxn modelId="{E9B2D2CD-7F6D-475F-B91F-FAEDB2F2D9A1}" type="presParOf" srcId="{BEDD307B-1D4B-4E1B-A7A1-11D99DECD12B}" destId="{0C48403A-22B6-441E-B616-B139B779E4AF}" srcOrd="0" destOrd="0" presId="urn:microsoft.com/office/officeart/2005/8/layout/lProcess3"/>
    <dgm:cxn modelId="{DDBA0097-660D-4BBD-A97E-5FA8C1A83FFF}" type="presParOf" srcId="{BEDD307B-1D4B-4E1B-A7A1-11D99DECD12B}" destId="{38E50ED0-7A2B-4D32-9A3C-9D61F1AF8292}" srcOrd="1" destOrd="0" presId="urn:microsoft.com/office/officeart/2005/8/layout/lProcess3"/>
    <dgm:cxn modelId="{5ACCE480-D291-4965-825E-99793025A545}" type="presParOf" srcId="{BEDD307B-1D4B-4E1B-A7A1-11D99DECD12B}" destId="{913AB416-B2C7-41E4-B4D1-80DD4830CE78}" srcOrd="2" destOrd="0" presId="urn:microsoft.com/office/officeart/2005/8/layout/lProcess3"/>
    <dgm:cxn modelId="{412B60C0-2291-4BFC-A7EC-65B977E53168}" type="presParOf" srcId="{07197EB0-1803-4846-9076-6DD8D9124BB7}" destId="{60FC99BA-6105-419D-8CB4-D8EB1BB66156}" srcOrd="3" destOrd="0" presId="urn:microsoft.com/office/officeart/2005/8/layout/lProcess3"/>
    <dgm:cxn modelId="{F1629647-916B-4E6F-A154-5DFF57EBBE05}" type="presParOf" srcId="{07197EB0-1803-4846-9076-6DD8D9124BB7}" destId="{A989D101-E671-45A8-A046-E8B848FE9ED5}" srcOrd="4" destOrd="0" presId="urn:microsoft.com/office/officeart/2005/8/layout/lProcess3"/>
    <dgm:cxn modelId="{6C91D713-C276-451B-9222-2A3A9B5CDF0F}" type="presParOf" srcId="{A989D101-E671-45A8-A046-E8B848FE9ED5}" destId="{97FE554F-7588-423F-BE56-4FD69A825BAE}" srcOrd="0" destOrd="0" presId="urn:microsoft.com/office/officeart/2005/8/layout/lProcess3"/>
    <dgm:cxn modelId="{9A5F5522-9E35-4014-9C54-AF7E90FFD502}" type="presParOf" srcId="{A989D101-E671-45A8-A046-E8B848FE9ED5}" destId="{3988EC1F-E4B7-42AE-8E52-EAFD1D3A6523}" srcOrd="1" destOrd="0" presId="urn:microsoft.com/office/officeart/2005/8/layout/lProcess3"/>
    <dgm:cxn modelId="{6B05F18C-2FD9-4A8A-A954-7479B0F0216B}" type="presParOf" srcId="{A989D101-E671-45A8-A046-E8B848FE9ED5}" destId="{1A595030-9F17-454E-9917-4A3F42EC98C1}" srcOrd="2" destOrd="0" presId="urn:microsoft.com/office/officeart/2005/8/layout/lProcess3"/>
    <dgm:cxn modelId="{FD999674-662D-41CB-A0B9-00511A65B88A}" type="presParOf" srcId="{07197EB0-1803-4846-9076-6DD8D9124BB7}" destId="{9C2D6A11-EFFF-428B-B3B6-60A1FB94A605}" srcOrd="5" destOrd="0" presId="urn:microsoft.com/office/officeart/2005/8/layout/lProcess3"/>
    <dgm:cxn modelId="{8B873267-EB0C-4BD8-8A41-E04C47EA5F4C}" type="presParOf" srcId="{07197EB0-1803-4846-9076-6DD8D9124BB7}" destId="{2CDA2878-051E-458A-B69E-6324276570DC}" srcOrd="6" destOrd="0" presId="urn:microsoft.com/office/officeart/2005/8/layout/lProcess3"/>
    <dgm:cxn modelId="{F05F0FBC-7DBF-4BD2-A1B4-9B076250E363}" type="presParOf" srcId="{2CDA2878-051E-458A-B69E-6324276570DC}" destId="{1117C898-093D-413F-9DFD-FBF90CE6250E}" srcOrd="0" destOrd="0" presId="urn:microsoft.com/office/officeart/2005/8/layout/lProcess3"/>
    <dgm:cxn modelId="{E368C6D0-D0FE-4223-9431-7F1FD74BECDB}" type="presParOf" srcId="{2CDA2878-051E-458A-B69E-6324276570DC}" destId="{B7ABC059-8BB1-459B-8C4A-3244CEF300FD}" srcOrd="1" destOrd="0" presId="urn:microsoft.com/office/officeart/2005/8/layout/lProcess3"/>
    <dgm:cxn modelId="{361CEAC4-37B5-4D32-9654-EDB38DCA0184}" type="presParOf" srcId="{2CDA2878-051E-458A-B69E-6324276570DC}" destId="{F04F6BC8-C4ED-481E-87C1-DFD316980857}" srcOrd="2" destOrd="0" presId="urn:microsoft.com/office/officeart/2005/8/layout/lProcess3"/>
    <dgm:cxn modelId="{98A254D1-B9C3-4A44-9ABF-F9C29B8E4A34}" type="presParOf" srcId="{07197EB0-1803-4846-9076-6DD8D9124BB7}" destId="{7B5E4A96-8667-4D1C-A79A-1494AC9EA61A}" srcOrd="7" destOrd="0" presId="urn:microsoft.com/office/officeart/2005/8/layout/lProcess3"/>
    <dgm:cxn modelId="{C75E97D5-7D92-40C4-82C2-240DE0479F92}" type="presParOf" srcId="{07197EB0-1803-4846-9076-6DD8D9124BB7}" destId="{AEB9FE9C-79D1-432D-9E33-710519EC58BB}" srcOrd="8" destOrd="0" presId="urn:microsoft.com/office/officeart/2005/8/layout/lProcess3"/>
    <dgm:cxn modelId="{546E886A-C5C7-4613-9771-12945534D5F9}" type="presParOf" srcId="{AEB9FE9C-79D1-432D-9E33-710519EC58BB}" destId="{F9FA8693-94FB-4CDD-885B-A80E25EE6A21}" srcOrd="0" destOrd="0" presId="urn:microsoft.com/office/officeart/2005/8/layout/lProcess3"/>
    <dgm:cxn modelId="{1B1F0A3F-E2DC-4FE9-9BC8-5667EB5F63A8}" type="presParOf" srcId="{AEB9FE9C-79D1-432D-9E33-710519EC58BB}" destId="{6435BCF4-BBC6-47FF-B613-C1572816EB7A}" srcOrd="1" destOrd="0" presId="urn:microsoft.com/office/officeart/2005/8/layout/lProcess3"/>
    <dgm:cxn modelId="{5B40FA38-5F3B-4DD4-BC7F-082FE8FC7121}" type="presParOf" srcId="{AEB9FE9C-79D1-432D-9E33-710519EC58BB}" destId="{20FB4B53-6C2F-4FAF-9B4B-4E7E98FEA91C}" srcOrd="2" destOrd="0" presId="urn:microsoft.com/office/officeart/2005/8/layout/lProcess3"/>
    <dgm:cxn modelId="{F404BA76-B379-4F61-A295-A947438C30DD}" type="presParOf" srcId="{07197EB0-1803-4846-9076-6DD8D9124BB7}" destId="{85A6F5B6-7813-478F-8666-247527F4AFAA}" srcOrd="9" destOrd="0" presId="urn:microsoft.com/office/officeart/2005/8/layout/lProcess3"/>
    <dgm:cxn modelId="{F2C886AE-C2C9-4204-839E-3E58A4070204}" type="presParOf" srcId="{07197EB0-1803-4846-9076-6DD8D9124BB7}" destId="{B6E514C1-8002-4B28-B9C9-C5CF4F4531A2}" srcOrd="10" destOrd="0" presId="urn:microsoft.com/office/officeart/2005/8/layout/lProcess3"/>
    <dgm:cxn modelId="{2E6AD3AA-9BD3-48B4-8D84-5C605B2A1397}" type="presParOf" srcId="{B6E514C1-8002-4B28-B9C9-C5CF4F4531A2}" destId="{732FB703-82CB-46A5-89F9-55ECA73B0453}" srcOrd="0" destOrd="0" presId="urn:microsoft.com/office/officeart/2005/8/layout/lProcess3"/>
    <dgm:cxn modelId="{D8943E94-C485-4D19-88DD-A4D61E5DFA49}" type="presParOf" srcId="{B6E514C1-8002-4B28-B9C9-C5CF4F4531A2}" destId="{6E4DAEB6-8761-4D6B-9DC1-92114B9A2017}" srcOrd="1" destOrd="0" presId="urn:microsoft.com/office/officeart/2005/8/layout/lProcess3"/>
    <dgm:cxn modelId="{995E43BB-C26A-407F-AEB3-02E7967ED3EC}" type="presParOf" srcId="{B6E514C1-8002-4B28-B9C9-C5CF4F4531A2}" destId="{BCD5E178-F9E3-4733-BDC2-5DD0E990BE30}" srcOrd="2" destOrd="0" presId="urn:microsoft.com/office/officeart/2005/8/layout/lProcess3"/>
    <dgm:cxn modelId="{C31745EF-67BB-4AE1-B8CA-EE39473C0100}" type="presParOf" srcId="{07197EB0-1803-4846-9076-6DD8D9124BB7}" destId="{A277075E-7474-4A03-BB70-37751A5E999E}" srcOrd="11" destOrd="0" presId="urn:microsoft.com/office/officeart/2005/8/layout/lProcess3"/>
    <dgm:cxn modelId="{6BD69428-1B60-4490-AFDF-58E87B983298}" type="presParOf" srcId="{07197EB0-1803-4846-9076-6DD8D9124BB7}" destId="{54667B44-B137-4C35-9287-E64F5003DA97}" srcOrd="12" destOrd="0" presId="urn:microsoft.com/office/officeart/2005/8/layout/lProcess3"/>
    <dgm:cxn modelId="{D181560E-9FDB-4FA0-A6B9-7298982E2655}" type="presParOf" srcId="{54667B44-B137-4C35-9287-E64F5003DA97}" destId="{1C5C7F92-ED33-424E-97E6-ACAA5839BDAE}" srcOrd="0" destOrd="0" presId="urn:microsoft.com/office/officeart/2005/8/layout/lProcess3"/>
    <dgm:cxn modelId="{D75841D3-1AB7-4A50-99C8-85D8295661E7}" type="presParOf" srcId="{54667B44-B137-4C35-9287-E64F5003DA97}" destId="{1E899D2B-7B99-408A-A181-CD7E2D12C68E}" srcOrd="1" destOrd="0" presId="urn:microsoft.com/office/officeart/2005/8/layout/lProcess3"/>
    <dgm:cxn modelId="{3650CCD0-553A-4E57-B7C8-DB3156CC9B2A}" type="presParOf" srcId="{54667B44-B137-4C35-9287-E64F5003DA97}" destId="{02065C5C-3662-433D-8D76-56103F67515B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5BA9D-4297-4CBC-A1DA-F1965452F90E}">
      <dsp:nvSpPr>
        <dsp:cNvPr id="0" name=""/>
        <dsp:cNvSpPr/>
      </dsp:nvSpPr>
      <dsp:spPr>
        <a:xfrm>
          <a:off x="705514" y="2333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Not sure</a:t>
          </a:r>
        </a:p>
      </dsp:txBody>
      <dsp:txXfrm>
        <a:off x="1067166" y="2333"/>
        <a:ext cx="1084957" cy="723304"/>
      </dsp:txXfrm>
    </dsp:sp>
    <dsp:sp modelId="{FFCDFF80-0A18-41C4-95D0-3D3AADE01762}">
      <dsp:nvSpPr>
        <dsp:cNvPr id="0" name=""/>
        <dsp:cNvSpPr/>
      </dsp:nvSpPr>
      <dsp:spPr>
        <a:xfrm>
          <a:off x="2278701" y="63814"/>
          <a:ext cx="2502184" cy="6003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Unclear what your guiding principles are, or how to overcome the challenges you face</a:t>
          </a:r>
        </a:p>
      </dsp:txBody>
      <dsp:txXfrm>
        <a:off x="2578872" y="63814"/>
        <a:ext cx="1901842" cy="600342"/>
      </dsp:txXfrm>
    </dsp:sp>
    <dsp:sp modelId="{0C48403A-22B6-441E-B616-B139B779E4AF}">
      <dsp:nvSpPr>
        <dsp:cNvPr id="0" name=""/>
        <dsp:cNvSpPr/>
      </dsp:nvSpPr>
      <dsp:spPr>
        <a:xfrm>
          <a:off x="705514" y="826900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Job crafting</a:t>
          </a:r>
        </a:p>
      </dsp:txBody>
      <dsp:txXfrm>
        <a:off x="1067166" y="826900"/>
        <a:ext cx="1084957" cy="723304"/>
      </dsp:txXfrm>
    </dsp:sp>
    <dsp:sp modelId="{913AB416-B2C7-41E4-B4D1-80DD4830CE78}">
      <dsp:nvSpPr>
        <dsp:cNvPr id="0" name=""/>
        <dsp:cNvSpPr/>
      </dsp:nvSpPr>
      <dsp:spPr>
        <a:xfrm>
          <a:off x="2278701" y="888381"/>
          <a:ext cx="2502184" cy="6003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Enhancing the aspects of your current role that relate to your guiding principles</a:t>
          </a:r>
        </a:p>
      </dsp:txBody>
      <dsp:txXfrm>
        <a:off x="2578872" y="888381"/>
        <a:ext cx="1901842" cy="600342"/>
      </dsp:txXfrm>
    </dsp:sp>
    <dsp:sp modelId="{97FE554F-7588-423F-BE56-4FD69A825BAE}">
      <dsp:nvSpPr>
        <dsp:cNvPr id="0" name=""/>
        <dsp:cNvSpPr/>
      </dsp:nvSpPr>
      <dsp:spPr>
        <a:xfrm>
          <a:off x="705514" y="1651468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Job shift</a:t>
          </a:r>
          <a:endParaRPr lang="en-GB" sz="1900" kern="1200" dirty="0"/>
        </a:p>
      </dsp:txBody>
      <dsp:txXfrm>
        <a:off x="1067166" y="1651468"/>
        <a:ext cx="1084957" cy="723304"/>
      </dsp:txXfrm>
    </dsp:sp>
    <dsp:sp modelId="{1A595030-9F17-454E-9917-4A3F42EC98C1}">
      <dsp:nvSpPr>
        <dsp:cNvPr id="0" name=""/>
        <dsp:cNvSpPr/>
      </dsp:nvSpPr>
      <dsp:spPr>
        <a:xfrm>
          <a:off x="2278701" y="1712949"/>
          <a:ext cx="2502184" cy="600342"/>
        </a:xfrm>
        <a:prstGeom prst="chevron">
          <a:avLst/>
        </a:prstGeom>
        <a:solidFill>
          <a:srgbClr val="2BAC6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2BAC6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Staying within the same role and field but looking for an opportunity which matches your principles more closely</a:t>
          </a:r>
          <a:endParaRPr lang="en-GB" sz="1100" kern="1200" dirty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Calibri"/>
            <a:ea typeface="+mn-ea"/>
            <a:cs typeface="+mn-cs"/>
          </a:endParaRPr>
        </a:p>
      </dsp:txBody>
      <dsp:txXfrm>
        <a:off x="2578872" y="1712949"/>
        <a:ext cx="1901842" cy="600342"/>
      </dsp:txXfrm>
    </dsp:sp>
    <dsp:sp modelId="{1117C898-093D-413F-9DFD-FBF90CE6250E}">
      <dsp:nvSpPr>
        <dsp:cNvPr id="0" name=""/>
        <dsp:cNvSpPr/>
      </dsp:nvSpPr>
      <dsp:spPr>
        <a:xfrm>
          <a:off x="705514" y="2476035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Career change</a:t>
          </a:r>
          <a:endParaRPr lang="en-GB" sz="1900" kern="1200" dirty="0"/>
        </a:p>
      </dsp:txBody>
      <dsp:txXfrm>
        <a:off x="1067166" y="2476035"/>
        <a:ext cx="1084957" cy="723304"/>
      </dsp:txXfrm>
    </dsp:sp>
    <dsp:sp modelId="{F04F6BC8-C4ED-481E-87C1-DFD316980857}">
      <dsp:nvSpPr>
        <dsp:cNvPr id="0" name=""/>
        <dsp:cNvSpPr/>
      </dsp:nvSpPr>
      <dsp:spPr>
        <a:xfrm>
          <a:off x="2278701" y="2537516"/>
          <a:ext cx="2502184" cy="6003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A pivot away from what you've been doing to a whole new area, possible retraining</a:t>
          </a:r>
        </a:p>
      </dsp:txBody>
      <dsp:txXfrm>
        <a:off x="2578872" y="2537516"/>
        <a:ext cx="1901842" cy="600342"/>
      </dsp:txXfrm>
    </dsp:sp>
    <dsp:sp modelId="{F9FA8693-94FB-4CDD-885B-A80E25EE6A21}">
      <dsp:nvSpPr>
        <dsp:cNvPr id="0" name=""/>
        <dsp:cNvSpPr/>
      </dsp:nvSpPr>
      <dsp:spPr>
        <a:xfrm>
          <a:off x="705514" y="3300602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Portfolio career</a:t>
          </a:r>
          <a:endParaRPr lang="en-GB" sz="1900" kern="1200" dirty="0"/>
        </a:p>
      </dsp:txBody>
      <dsp:txXfrm>
        <a:off x="1067166" y="3300602"/>
        <a:ext cx="1084957" cy="723304"/>
      </dsp:txXfrm>
    </dsp:sp>
    <dsp:sp modelId="{20FB4B53-6C2F-4FAF-9B4B-4E7E98FEA91C}">
      <dsp:nvSpPr>
        <dsp:cNvPr id="0" name=""/>
        <dsp:cNvSpPr/>
      </dsp:nvSpPr>
      <dsp:spPr>
        <a:xfrm>
          <a:off x="2278701" y="3362083"/>
          <a:ext cx="2502184" cy="6003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Combination of different part-time roles, which in totality meet your guiding principles</a:t>
          </a:r>
        </a:p>
      </dsp:txBody>
      <dsp:txXfrm>
        <a:off x="2578872" y="3362083"/>
        <a:ext cx="1901842" cy="600342"/>
      </dsp:txXfrm>
    </dsp:sp>
    <dsp:sp modelId="{732FB703-82CB-46A5-89F9-55ECA73B0453}">
      <dsp:nvSpPr>
        <dsp:cNvPr id="0" name=""/>
        <dsp:cNvSpPr/>
      </dsp:nvSpPr>
      <dsp:spPr>
        <a:xfrm>
          <a:off x="705514" y="4125170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Promotion</a:t>
          </a:r>
        </a:p>
      </dsp:txBody>
      <dsp:txXfrm>
        <a:off x="1067166" y="4125170"/>
        <a:ext cx="1084957" cy="723304"/>
      </dsp:txXfrm>
    </dsp:sp>
    <dsp:sp modelId="{BCD5E178-F9E3-4733-BDC2-5DD0E990BE30}">
      <dsp:nvSpPr>
        <dsp:cNvPr id="0" name=""/>
        <dsp:cNvSpPr/>
      </dsp:nvSpPr>
      <dsp:spPr>
        <a:xfrm>
          <a:off x="2278701" y="4186651"/>
          <a:ext cx="2502184" cy="6003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Moving to manage/regulate/</a:t>
          </a:r>
          <a:br>
            <a:rPr lang="en-GB" sz="1000" kern="1200" dirty="0"/>
          </a:br>
          <a:r>
            <a:rPr lang="en-GB" sz="1000" kern="1200" dirty="0"/>
            <a:t>teach/assess/advise those who do your current role</a:t>
          </a:r>
        </a:p>
      </dsp:txBody>
      <dsp:txXfrm>
        <a:off x="2578872" y="4186651"/>
        <a:ext cx="1901842" cy="600342"/>
      </dsp:txXfrm>
    </dsp:sp>
    <dsp:sp modelId="{1C5C7F92-ED33-424E-97E6-ACAA5839BDAE}">
      <dsp:nvSpPr>
        <dsp:cNvPr id="0" name=""/>
        <dsp:cNvSpPr/>
      </dsp:nvSpPr>
      <dsp:spPr>
        <a:xfrm>
          <a:off x="705514" y="4949737"/>
          <a:ext cx="1808261" cy="72330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Recovery</a:t>
          </a:r>
        </a:p>
      </dsp:txBody>
      <dsp:txXfrm>
        <a:off x="1067166" y="4949737"/>
        <a:ext cx="1084957" cy="723304"/>
      </dsp:txXfrm>
    </dsp:sp>
    <dsp:sp modelId="{02065C5C-3662-433D-8D76-56103F67515B}">
      <dsp:nvSpPr>
        <dsp:cNvPr id="0" name=""/>
        <dsp:cNvSpPr/>
      </dsp:nvSpPr>
      <dsp:spPr>
        <a:xfrm>
          <a:off x="2278701" y="5011218"/>
          <a:ext cx="2502184" cy="6003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/>
            <a:t>A holiday, less challenging role, reduction in hours or a career break which allows you to reset and recover before moving forward</a:t>
          </a:r>
        </a:p>
      </dsp:txBody>
      <dsp:txXfrm>
        <a:off x="2578872" y="5011218"/>
        <a:ext cx="1901842" cy="6003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5BA9D-4297-4CBC-A1DA-F1965452F90E}">
      <dsp:nvSpPr>
        <dsp:cNvPr id="0" name=""/>
        <dsp:cNvSpPr/>
      </dsp:nvSpPr>
      <dsp:spPr>
        <a:xfrm>
          <a:off x="1049526" y="1803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Not sure</a:t>
          </a:r>
        </a:p>
      </dsp:txBody>
      <dsp:txXfrm>
        <a:off x="1429918" y="1803"/>
        <a:ext cx="1141177" cy="760784"/>
      </dsp:txXfrm>
    </dsp:sp>
    <dsp:sp modelId="{FFCDFF80-0A18-41C4-95D0-3D3AADE01762}">
      <dsp:nvSpPr>
        <dsp:cNvPr id="0" name=""/>
        <dsp:cNvSpPr/>
      </dsp:nvSpPr>
      <dsp:spPr>
        <a:xfrm>
          <a:off x="2704233" y="66469"/>
          <a:ext cx="2631840" cy="63145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Book a 1:1 appointment</a:t>
          </a:r>
        </a:p>
      </dsp:txBody>
      <dsp:txXfrm>
        <a:off x="3019959" y="66469"/>
        <a:ext cx="2000389" cy="631451"/>
      </dsp:txXfrm>
    </dsp:sp>
    <dsp:sp modelId="{0C48403A-22B6-441E-B616-B139B779E4AF}">
      <dsp:nvSpPr>
        <dsp:cNvPr id="0" name=""/>
        <dsp:cNvSpPr/>
      </dsp:nvSpPr>
      <dsp:spPr>
        <a:xfrm>
          <a:off x="1049526" y="869097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Job crafting</a:t>
          </a:r>
          <a:endParaRPr lang="en-GB" sz="2000" kern="1200" dirty="0"/>
        </a:p>
      </dsp:txBody>
      <dsp:txXfrm>
        <a:off x="1429918" y="869097"/>
        <a:ext cx="1141177" cy="760784"/>
      </dsp:txXfrm>
    </dsp:sp>
    <dsp:sp modelId="{913AB416-B2C7-41E4-B4D1-80DD4830CE78}">
      <dsp:nvSpPr>
        <dsp:cNvPr id="0" name=""/>
        <dsp:cNvSpPr/>
      </dsp:nvSpPr>
      <dsp:spPr>
        <a:xfrm>
          <a:off x="2704233" y="933764"/>
          <a:ext cx="2631840" cy="63145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Take on strategy at the practice for staff safety and wellbeing</a:t>
          </a:r>
        </a:p>
      </dsp:txBody>
      <dsp:txXfrm>
        <a:off x="3019959" y="933764"/>
        <a:ext cx="2000389" cy="631451"/>
      </dsp:txXfrm>
    </dsp:sp>
    <dsp:sp modelId="{97FE554F-7588-423F-BE56-4FD69A825BAE}">
      <dsp:nvSpPr>
        <dsp:cNvPr id="0" name=""/>
        <dsp:cNvSpPr/>
      </dsp:nvSpPr>
      <dsp:spPr>
        <a:xfrm>
          <a:off x="1049526" y="1736391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Job shift</a:t>
          </a:r>
          <a:endParaRPr lang="en-GB" sz="2000" kern="1200" dirty="0"/>
        </a:p>
      </dsp:txBody>
      <dsp:txXfrm>
        <a:off x="1429918" y="1736391"/>
        <a:ext cx="1141177" cy="760784"/>
      </dsp:txXfrm>
    </dsp:sp>
    <dsp:sp modelId="{1A595030-9F17-454E-9917-4A3F42EC98C1}">
      <dsp:nvSpPr>
        <dsp:cNvPr id="0" name=""/>
        <dsp:cNvSpPr/>
      </dsp:nvSpPr>
      <dsp:spPr>
        <a:xfrm>
          <a:off x="2704233" y="1801058"/>
          <a:ext cx="2631840" cy="631451"/>
        </a:xfrm>
        <a:prstGeom prst="chevron">
          <a:avLst/>
        </a:prstGeom>
        <a:solidFill>
          <a:srgbClr val="2BAC6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2BAC6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Move from partner to salaried GP</a:t>
          </a:r>
        </a:p>
      </dsp:txBody>
      <dsp:txXfrm>
        <a:off x="3019959" y="1801058"/>
        <a:ext cx="2000389" cy="631451"/>
      </dsp:txXfrm>
    </dsp:sp>
    <dsp:sp modelId="{1117C898-093D-413F-9DFD-FBF90CE6250E}">
      <dsp:nvSpPr>
        <dsp:cNvPr id="0" name=""/>
        <dsp:cNvSpPr/>
      </dsp:nvSpPr>
      <dsp:spPr>
        <a:xfrm>
          <a:off x="1049526" y="2603686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Career change</a:t>
          </a:r>
          <a:endParaRPr lang="en-GB" sz="2000" kern="1200" dirty="0"/>
        </a:p>
      </dsp:txBody>
      <dsp:txXfrm>
        <a:off x="1429918" y="2603686"/>
        <a:ext cx="1141177" cy="760784"/>
      </dsp:txXfrm>
    </dsp:sp>
    <dsp:sp modelId="{F04F6BC8-C4ED-481E-87C1-DFD316980857}">
      <dsp:nvSpPr>
        <dsp:cNvPr id="0" name=""/>
        <dsp:cNvSpPr/>
      </dsp:nvSpPr>
      <dsp:spPr>
        <a:xfrm>
          <a:off x="2704233" y="2668352"/>
          <a:ext cx="2631840" cy="63145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Creating a </a:t>
          </a:r>
          <a:r>
            <a:rPr lang="en-GB" sz="1200" b="0" i="0" kern="1200" dirty="0"/>
            <a:t>Social and Therapeutic Horticulture non-profit</a:t>
          </a:r>
          <a:endParaRPr lang="en-GB" sz="1200" kern="1200" dirty="0"/>
        </a:p>
      </dsp:txBody>
      <dsp:txXfrm>
        <a:off x="3019959" y="2668352"/>
        <a:ext cx="2000389" cy="631451"/>
      </dsp:txXfrm>
    </dsp:sp>
    <dsp:sp modelId="{F9FA8693-94FB-4CDD-885B-A80E25EE6A21}">
      <dsp:nvSpPr>
        <dsp:cNvPr id="0" name=""/>
        <dsp:cNvSpPr/>
      </dsp:nvSpPr>
      <dsp:spPr>
        <a:xfrm>
          <a:off x="1049526" y="3470980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Portfolio career</a:t>
          </a:r>
          <a:endParaRPr lang="en-GB" sz="2000" kern="1200" dirty="0"/>
        </a:p>
      </dsp:txBody>
      <dsp:txXfrm>
        <a:off x="1429918" y="3470980"/>
        <a:ext cx="1141177" cy="760784"/>
      </dsp:txXfrm>
    </dsp:sp>
    <dsp:sp modelId="{20FB4B53-6C2F-4FAF-9B4B-4E7E98FEA91C}">
      <dsp:nvSpPr>
        <dsp:cNvPr id="0" name=""/>
        <dsp:cNvSpPr/>
      </dsp:nvSpPr>
      <dsp:spPr>
        <a:xfrm>
          <a:off x="2704233" y="3535647"/>
          <a:ext cx="2631840" cy="63145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GP 3 days + Medical Examiner 1 day + 1 day volunteering with a gardening therapy scheme</a:t>
          </a:r>
        </a:p>
      </dsp:txBody>
      <dsp:txXfrm>
        <a:off x="3019959" y="3535647"/>
        <a:ext cx="2000389" cy="631451"/>
      </dsp:txXfrm>
    </dsp:sp>
    <dsp:sp modelId="{732FB703-82CB-46A5-89F9-55ECA73B0453}">
      <dsp:nvSpPr>
        <dsp:cNvPr id="0" name=""/>
        <dsp:cNvSpPr/>
      </dsp:nvSpPr>
      <dsp:spPr>
        <a:xfrm>
          <a:off x="1049526" y="4338274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Promotion</a:t>
          </a:r>
        </a:p>
      </dsp:txBody>
      <dsp:txXfrm>
        <a:off x="1429918" y="4338274"/>
        <a:ext cx="1141177" cy="760784"/>
      </dsp:txXfrm>
    </dsp:sp>
    <dsp:sp modelId="{BCD5E178-F9E3-4733-BDC2-5DD0E990BE30}">
      <dsp:nvSpPr>
        <dsp:cNvPr id="0" name=""/>
        <dsp:cNvSpPr/>
      </dsp:nvSpPr>
      <dsp:spPr>
        <a:xfrm>
          <a:off x="2704233" y="4402941"/>
          <a:ext cx="2631840" cy="63145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Move to a senior role in a regional GP Federation improving practice</a:t>
          </a:r>
        </a:p>
      </dsp:txBody>
      <dsp:txXfrm>
        <a:off x="3019959" y="4402941"/>
        <a:ext cx="2000389" cy="631451"/>
      </dsp:txXfrm>
    </dsp:sp>
    <dsp:sp modelId="{1C5C7F92-ED33-424E-97E6-ACAA5839BDAE}">
      <dsp:nvSpPr>
        <dsp:cNvPr id="0" name=""/>
        <dsp:cNvSpPr/>
      </dsp:nvSpPr>
      <dsp:spPr>
        <a:xfrm>
          <a:off x="1049526" y="5205569"/>
          <a:ext cx="1901961" cy="76078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Recovery</a:t>
          </a:r>
        </a:p>
      </dsp:txBody>
      <dsp:txXfrm>
        <a:off x="1429918" y="5205569"/>
        <a:ext cx="1141177" cy="760784"/>
      </dsp:txXfrm>
    </dsp:sp>
    <dsp:sp modelId="{02065C5C-3662-433D-8D76-56103F67515B}">
      <dsp:nvSpPr>
        <dsp:cNvPr id="0" name=""/>
        <dsp:cNvSpPr/>
      </dsp:nvSpPr>
      <dsp:spPr>
        <a:xfrm>
          <a:off x="2704233" y="5270235"/>
          <a:ext cx="2631840" cy="631451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Negotiate sabbatical for next 6 months for gardening, rest + parenting</a:t>
          </a:r>
        </a:p>
      </dsp:txBody>
      <dsp:txXfrm>
        <a:off x="3019959" y="5270235"/>
        <a:ext cx="2000389" cy="6314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5BA9D-4297-4CBC-A1DA-F1965452F90E}">
      <dsp:nvSpPr>
        <dsp:cNvPr id="0" name=""/>
        <dsp:cNvSpPr/>
      </dsp:nvSpPr>
      <dsp:spPr>
        <a:xfrm>
          <a:off x="615010" y="1849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Not sure</a:t>
          </a:r>
        </a:p>
      </dsp:txBody>
      <dsp:txXfrm>
        <a:off x="1000051" y="1849"/>
        <a:ext cx="1155122" cy="770081"/>
      </dsp:txXfrm>
    </dsp:sp>
    <dsp:sp modelId="{FFCDFF80-0A18-41C4-95D0-3D3AADE01762}">
      <dsp:nvSpPr>
        <dsp:cNvPr id="0" name=""/>
        <dsp:cNvSpPr/>
      </dsp:nvSpPr>
      <dsp:spPr>
        <a:xfrm>
          <a:off x="2289937" y="67305"/>
          <a:ext cx="2664002" cy="639167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Book a 1:1 appointment</a:t>
          </a:r>
        </a:p>
      </dsp:txBody>
      <dsp:txXfrm>
        <a:off x="2609521" y="67305"/>
        <a:ext cx="2024835" cy="639167"/>
      </dsp:txXfrm>
    </dsp:sp>
    <dsp:sp modelId="{0C48403A-22B6-441E-B616-B139B779E4AF}">
      <dsp:nvSpPr>
        <dsp:cNvPr id="0" name=""/>
        <dsp:cNvSpPr/>
      </dsp:nvSpPr>
      <dsp:spPr>
        <a:xfrm>
          <a:off x="615010" y="879741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Job crafting</a:t>
          </a:r>
          <a:endParaRPr lang="en-GB" sz="2000" kern="1200" dirty="0"/>
        </a:p>
      </dsp:txBody>
      <dsp:txXfrm>
        <a:off x="1000051" y="879741"/>
        <a:ext cx="1155122" cy="770081"/>
      </dsp:txXfrm>
    </dsp:sp>
    <dsp:sp modelId="{913AB416-B2C7-41E4-B4D1-80DD4830CE78}">
      <dsp:nvSpPr>
        <dsp:cNvPr id="0" name=""/>
        <dsp:cNvSpPr/>
      </dsp:nvSpPr>
      <dsp:spPr>
        <a:xfrm>
          <a:off x="2289937" y="945198"/>
          <a:ext cx="2664002" cy="639167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Talk to your manager about where there might be opportunities to do more x?</a:t>
          </a:r>
        </a:p>
      </dsp:txBody>
      <dsp:txXfrm>
        <a:off x="2609521" y="945198"/>
        <a:ext cx="2024835" cy="639167"/>
      </dsp:txXfrm>
    </dsp:sp>
    <dsp:sp modelId="{97FE554F-7588-423F-BE56-4FD69A825BAE}">
      <dsp:nvSpPr>
        <dsp:cNvPr id="0" name=""/>
        <dsp:cNvSpPr/>
      </dsp:nvSpPr>
      <dsp:spPr>
        <a:xfrm>
          <a:off x="615010" y="1757634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Job shift</a:t>
          </a:r>
          <a:endParaRPr lang="en-GB" sz="2000" kern="1200" dirty="0"/>
        </a:p>
      </dsp:txBody>
      <dsp:txXfrm>
        <a:off x="1000051" y="1757634"/>
        <a:ext cx="1155122" cy="770081"/>
      </dsp:txXfrm>
    </dsp:sp>
    <dsp:sp modelId="{1A595030-9F17-454E-9917-4A3F42EC98C1}">
      <dsp:nvSpPr>
        <dsp:cNvPr id="0" name=""/>
        <dsp:cNvSpPr/>
      </dsp:nvSpPr>
      <dsp:spPr>
        <a:xfrm>
          <a:off x="2289937" y="1823091"/>
          <a:ext cx="2664002" cy="639167"/>
        </a:xfrm>
        <a:prstGeom prst="chevron">
          <a:avLst/>
        </a:prstGeom>
        <a:solidFill>
          <a:srgbClr val="2BAC6D">
            <a:alpha val="90000"/>
            <a:tint val="4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2BAC6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Identify someone who has made that shift and ask to chat</a:t>
          </a:r>
        </a:p>
      </dsp:txBody>
      <dsp:txXfrm>
        <a:off x="2609521" y="1823091"/>
        <a:ext cx="2024835" cy="639167"/>
      </dsp:txXfrm>
    </dsp:sp>
    <dsp:sp modelId="{1117C898-093D-413F-9DFD-FBF90CE6250E}">
      <dsp:nvSpPr>
        <dsp:cNvPr id="0" name=""/>
        <dsp:cNvSpPr/>
      </dsp:nvSpPr>
      <dsp:spPr>
        <a:xfrm>
          <a:off x="615010" y="2635527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Career change</a:t>
          </a:r>
          <a:endParaRPr lang="en-GB" sz="2000" kern="1200" dirty="0"/>
        </a:p>
      </dsp:txBody>
      <dsp:txXfrm>
        <a:off x="1000051" y="2635527"/>
        <a:ext cx="1155122" cy="770081"/>
      </dsp:txXfrm>
    </dsp:sp>
    <dsp:sp modelId="{F04F6BC8-C4ED-481E-87C1-DFD316980857}">
      <dsp:nvSpPr>
        <dsp:cNvPr id="0" name=""/>
        <dsp:cNvSpPr/>
      </dsp:nvSpPr>
      <dsp:spPr>
        <a:xfrm>
          <a:off x="2289937" y="2700984"/>
          <a:ext cx="2664002" cy="639167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Calibri"/>
              <a:ea typeface="+mn-ea"/>
              <a:cs typeface="+mn-cs"/>
            </a:rPr>
            <a:t>Identify someone who has made that shift and ask to chat. Look at vacancies and requirements</a:t>
          </a:r>
          <a:endParaRPr lang="en-GB" sz="1100" kern="1200" dirty="0"/>
        </a:p>
      </dsp:txBody>
      <dsp:txXfrm>
        <a:off x="2609521" y="2700984"/>
        <a:ext cx="2024835" cy="639167"/>
      </dsp:txXfrm>
    </dsp:sp>
    <dsp:sp modelId="{F9FA8693-94FB-4CDD-885B-A80E25EE6A21}">
      <dsp:nvSpPr>
        <dsp:cNvPr id="0" name=""/>
        <dsp:cNvSpPr/>
      </dsp:nvSpPr>
      <dsp:spPr>
        <a:xfrm>
          <a:off x="615010" y="3513420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Portfolio career</a:t>
          </a:r>
          <a:endParaRPr lang="en-GB" sz="2000" kern="1200" dirty="0"/>
        </a:p>
      </dsp:txBody>
      <dsp:txXfrm>
        <a:off x="1000051" y="3513420"/>
        <a:ext cx="1155122" cy="770081"/>
      </dsp:txXfrm>
    </dsp:sp>
    <dsp:sp modelId="{20FB4B53-6C2F-4FAF-9B4B-4E7E98FEA91C}">
      <dsp:nvSpPr>
        <dsp:cNvPr id="0" name=""/>
        <dsp:cNvSpPr/>
      </dsp:nvSpPr>
      <dsp:spPr>
        <a:xfrm>
          <a:off x="2289937" y="3578876"/>
          <a:ext cx="2664002" cy="639167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Talk to your manager about whether there is the potential to reduce your hours in your current role?</a:t>
          </a:r>
        </a:p>
      </dsp:txBody>
      <dsp:txXfrm>
        <a:off x="2609521" y="3578876"/>
        <a:ext cx="2024835" cy="639167"/>
      </dsp:txXfrm>
    </dsp:sp>
    <dsp:sp modelId="{732FB703-82CB-46A5-89F9-55ECA73B0453}">
      <dsp:nvSpPr>
        <dsp:cNvPr id="0" name=""/>
        <dsp:cNvSpPr/>
      </dsp:nvSpPr>
      <dsp:spPr>
        <a:xfrm>
          <a:off x="615010" y="4391312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Promotion</a:t>
          </a:r>
        </a:p>
      </dsp:txBody>
      <dsp:txXfrm>
        <a:off x="1000051" y="4391312"/>
        <a:ext cx="1155122" cy="770081"/>
      </dsp:txXfrm>
    </dsp:sp>
    <dsp:sp modelId="{BCD5E178-F9E3-4733-BDC2-5DD0E990BE30}">
      <dsp:nvSpPr>
        <dsp:cNvPr id="0" name=""/>
        <dsp:cNvSpPr/>
      </dsp:nvSpPr>
      <dsp:spPr>
        <a:xfrm>
          <a:off x="2289937" y="4456769"/>
          <a:ext cx="2664002" cy="639167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Look at vacancies and requirements for more senior roles</a:t>
          </a:r>
        </a:p>
      </dsp:txBody>
      <dsp:txXfrm>
        <a:off x="2609521" y="4456769"/>
        <a:ext cx="2024835" cy="639167"/>
      </dsp:txXfrm>
    </dsp:sp>
    <dsp:sp modelId="{1C5C7F92-ED33-424E-97E6-ACAA5839BDAE}">
      <dsp:nvSpPr>
        <dsp:cNvPr id="0" name=""/>
        <dsp:cNvSpPr/>
      </dsp:nvSpPr>
      <dsp:spPr>
        <a:xfrm>
          <a:off x="615010" y="5269205"/>
          <a:ext cx="1925203" cy="77008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Recovery</a:t>
          </a:r>
        </a:p>
      </dsp:txBody>
      <dsp:txXfrm>
        <a:off x="1000051" y="5269205"/>
        <a:ext cx="1155122" cy="770081"/>
      </dsp:txXfrm>
    </dsp:sp>
    <dsp:sp modelId="{02065C5C-3662-433D-8D76-56103F67515B}">
      <dsp:nvSpPr>
        <dsp:cNvPr id="0" name=""/>
        <dsp:cNvSpPr/>
      </dsp:nvSpPr>
      <dsp:spPr>
        <a:xfrm>
          <a:off x="2289937" y="5334662"/>
          <a:ext cx="2664002" cy="639167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Look at finances and assess what’s possible.</a:t>
          </a:r>
        </a:p>
      </dsp:txBody>
      <dsp:txXfrm>
        <a:off x="2609521" y="5334662"/>
        <a:ext cx="2024835" cy="639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9B8F4-58FF-42FA-8638-A4B0B3080BAC}" type="datetimeFigureOut">
              <a:rPr lang="en-GB" smtClean="0"/>
              <a:t>02/11/2026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test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9C75A9-AA76-4212-B4F8-B8667CC8A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9673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ECE98-3B20-4F4A-9B9C-E43A6F42C307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test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C7398D-A3C2-2D4A-BB3F-7B427B5B32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0124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421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895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497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Edgar Schein’s Career Anchors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062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118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7595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B93A74-B4D8-84EE-2D1B-CCA014E80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553431-4E2D-F20C-0A29-35CAC137AE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C95EB6-3C0F-52E4-6756-C60A6A7466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Edgar Schein’s Career Anchors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093F53-92A6-13D5-587D-10741A48BE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5034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618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3642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C0867-19EF-55C8-4DCD-58CD370D9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403EBE-2991-8D54-AD92-FDA77CEC51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D43E6A-DC8C-A7F1-F1DE-DEC632417D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5C9A17-2483-AA44-E515-397676D181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503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Intro Julia Shen and make her a panelist. Set </a:t>
            </a:r>
            <a:r>
              <a:rPr lang="en-US" b="1">
                <a:cs typeface="Calibri"/>
              </a:rPr>
              <a:t>record!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C7398D-A3C2-2D4A-BB3F-7B427B5B326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119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9132"/>
            <a:ext cx="6705600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800" baseline="0">
                <a:solidFill>
                  <a:schemeClr val="bg1"/>
                </a:solidFill>
                <a:latin typeface="Constantia" panose="02030602050306030303" pitchFamily="18" charset="0"/>
              </a:defRPr>
            </a:lvl1pPr>
          </a:lstStyle>
          <a:p>
            <a:r>
              <a:rPr lang="en-US" err="1"/>
              <a:t>eee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477818"/>
            <a:ext cx="8229600" cy="48213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 baseline="0">
                <a:latin typeface="Corbel" panose="020B0503020204020204" pitchFamily="34" charset="0"/>
              </a:defRPr>
            </a:lvl1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 err="1">
                <a:solidFill>
                  <a:schemeClr val="tx1"/>
                </a:solidFill>
                <a:latin typeface="open sans" charset="0"/>
              </a:rPr>
              <a:t>Bodey</a:t>
            </a:r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6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_Slide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477818"/>
            <a:ext cx="8229600" cy="48213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 baseline="0">
                <a:latin typeface="Corbel" panose="020B0503020204020204" pitchFamily="34" charset="0"/>
              </a:defRPr>
            </a:lvl1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9132"/>
            <a:ext cx="6705600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Column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91920"/>
            <a:ext cx="5111750" cy="4857578"/>
          </a:xfrm>
          <a:prstGeom prst="rect">
            <a:avLst/>
          </a:prstGeom>
        </p:spPr>
        <p:txBody>
          <a:bodyPr/>
          <a:lstStyle>
            <a:lvl1pPr>
              <a:defRPr sz="2000" baseline="0">
                <a:latin typeface="+mn-lt"/>
              </a:defRPr>
            </a:lvl1pPr>
            <a:lvl2pPr>
              <a:defRPr sz="2101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marL="257244" marR="0" lvl="0" indent="-257244" algn="l" defTabSz="34299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1" y="1491919"/>
            <a:ext cx="3008313" cy="48072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aseline="0">
                <a:latin typeface="+mn-lt"/>
              </a:defRPr>
            </a:lvl1pPr>
            <a:lvl2pPr marL="342991" indent="0">
              <a:buNone/>
              <a:defRPr sz="900"/>
            </a:lvl2pPr>
            <a:lvl3pPr marL="685983" indent="0">
              <a:buNone/>
              <a:defRPr sz="750"/>
            </a:lvl3pPr>
            <a:lvl4pPr marL="1028974" indent="0">
              <a:buNone/>
              <a:defRPr sz="675"/>
            </a:lvl4pPr>
            <a:lvl5pPr marL="1371966" indent="0">
              <a:buNone/>
              <a:defRPr sz="675"/>
            </a:lvl5pPr>
            <a:lvl6pPr marL="1714957" indent="0">
              <a:buNone/>
              <a:defRPr sz="675"/>
            </a:lvl6pPr>
            <a:lvl7pPr marL="2057949" indent="0">
              <a:buNone/>
              <a:defRPr sz="675"/>
            </a:lvl7pPr>
            <a:lvl8pPr marL="2400940" indent="0">
              <a:buNone/>
              <a:defRPr sz="675"/>
            </a:lvl8pPr>
            <a:lvl9pPr marL="2743932" indent="0">
              <a:buNone/>
              <a:defRPr sz="675"/>
            </a:lvl9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  <a:p>
            <a:endParaRPr lang="en-US" sz="1800" b="0" i="0" baseline="0">
              <a:solidFill>
                <a:schemeClr val="tx1"/>
              </a:solidFill>
              <a:latin typeface="open sans" charset="0"/>
            </a:endParaRPr>
          </a:p>
          <a:p>
            <a:r>
              <a:rPr lang="en-US" sz="1800" b="0" i="0" baseline="0" err="1">
                <a:solidFill>
                  <a:schemeClr val="tx1"/>
                </a:solidFill>
                <a:latin typeface="open sans" charset="0"/>
              </a:rPr>
              <a:t>ee</a:t>
            </a:r>
            <a:endParaRPr lang="en-US" sz="1800" b="0" i="0" baseline="0">
              <a:solidFill>
                <a:schemeClr val="tx1"/>
              </a:solidFill>
              <a:latin typeface="open sans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9132"/>
            <a:ext cx="6697132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078724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Column_Slide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91919"/>
            <a:ext cx="5111750" cy="4807281"/>
          </a:xfrm>
          <a:prstGeom prst="rect">
            <a:avLst/>
          </a:prstGeom>
        </p:spPr>
        <p:txBody>
          <a:bodyPr/>
          <a:lstStyle>
            <a:lvl1pPr>
              <a:defRPr sz="1800" baseline="0">
                <a:latin typeface="Corbel" panose="020B0503020204020204" pitchFamily="34" charset="0"/>
              </a:defRPr>
            </a:lvl1pPr>
            <a:lvl2pPr>
              <a:defRPr sz="2101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marL="257244" marR="0" lvl="0" indent="-257244" algn="l" defTabSz="34299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1" y="1491919"/>
            <a:ext cx="3008313" cy="48072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aseline="0">
                <a:latin typeface="Corbel" panose="020B0503020204020204" pitchFamily="34" charset="0"/>
              </a:defRPr>
            </a:lvl1pPr>
            <a:lvl2pPr marL="342991" indent="0">
              <a:buNone/>
              <a:defRPr sz="900"/>
            </a:lvl2pPr>
            <a:lvl3pPr marL="685983" indent="0">
              <a:buNone/>
              <a:defRPr sz="750"/>
            </a:lvl3pPr>
            <a:lvl4pPr marL="1028974" indent="0">
              <a:buNone/>
              <a:defRPr sz="675"/>
            </a:lvl4pPr>
            <a:lvl5pPr marL="1371966" indent="0">
              <a:buNone/>
              <a:defRPr sz="675"/>
            </a:lvl5pPr>
            <a:lvl6pPr marL="1714957" indent="0">
              <a:buNone/>
              <a:defRPr sz="675"/>
            </a:lvl6pPr>
            <a:lvl7pPr marL="2057949" indent="0">
              <a:buNone/>
              <a:defRPr sz="675"/>
            </a:lvl7pPr>
            <a:lvl8pPr marL="2400940" indent="0">
              <a:buNone/>
              <a:defRPr sz="675"/>
            </a:lvl8pPr>
            <a:lvl9pPr marL="2743932" indent="0">
              <a:buNone/>
              <a:defRPr sz="675"/>
            </a:lvl9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9132"/>
            <a:ext cx="6697133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9C55A-71A7-4E8A-8DE3-10398A2257F5}" type="datetimeFigureOut">
              <a:rPr lang="en-GB" smtClean="0"/>
              <a:pPr/>
              <a:t>02/11/2026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E2E7-82F0-4AA0-81E7-D98BD05462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523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9C55A-71A7-4E8A-8DE3-10398A2257F5}" type="datetimeFigureOut">
              <a:rPr lang="en-GB" smtClean="0"/>
              <a:pPr/>
              <a:t>02/11/2026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E2E7-82F0-4AA0-81E7-D98BD05462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34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eaLnBrk="1" hangingPunct="1">
              <a:defRPr/>
            </a:lvl1pPr>
          </a:lstStyle>
          <a:p>
            <a:pPr>
              <a:defRPr/>
            </a:pPr>
            <a:fld id="{F2AEBFFD-B2E3-4CB3-B0E2-382015AC4C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998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013" y="341313"/>
            <a:ext cx="7138987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3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 sz="2400">
                <a:solidFill>
                  <a:prstClr val="black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eaLnBrk="0" hangingPunct="0">
              <a:defRPr sz="2400">
                <a:solidFill>
                  <a:prstClr val="black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 sz="2400">
                <a:solidFill>
                  <a:prstClr val="black"/>
                </a:solidFill>
                <a:latin typeface="Times" pitchFamily="18" charset="0"/>
              </a:defRPr>
            </a:lvl1pPr>
          </a:lstStyle>
          <a:p>
            <a:pPr>
              <a:defRPr/>
            </a:pPr>
            <a:fld id="{643BD481-BFD5-4B22-845E-F5F923472D6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111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9132"/>
            <a:ext cx="7112495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Slide Title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8441" y="6356351"/>
            <a:ext cx="20567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5BBFC-F8AB-4F99-B558-DEBF1256135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548" y="6356351"/>
            <a:ext cx="30869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EE7AEC8-6A35-5D80-DA2C-962A50B6561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457200" y="1477818"/>
            <a:ext cx="8229600" cy="469187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Body Text</a:t>
            </a:r>
          </a:p>
        </p:txBody>
      </p:sp>
    </p:spTree>
    <p:extLst>
      <p:ext uri="{BB962C8B-B14F-4D97-AF65-F5344CB8AC3E}">
        <p14:creationId xmlns:p14="http://schemas.microsoft.com/office/powerpoint/2010/main" val="1367517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9132"/>
            <a:ext cx="6705600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477818"/>
            <a:ext cx="8229600" cy="48213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 baseline="0">
                <a:latin typeface="open sans" charset="0"/>
              </a:defRPr>
            </a:lvl1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66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_Slide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477818"/>
            <a:ext cx="8229600" cy="48213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 i="0" baseline="0">
                <a:latin typeface="open sans" charset="0"/>
              </a:defRPr>
            </a:lvl1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9132"/>
            <a:ext cx="6705600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Column_Slide_Dark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91919"/>
            <a:ext cx="5111750" cy="4807281"/>
          </a:xfrm>
          <a:prstGeom prst="rect">
            <a:avLst/>
          </a:prstGeom>
        </p:spPr>
        <p:txBody>
          <a:bodyPr/>
          <a:lstStyle>
            <a:lvl1pPr>
              <a:defRPr sz="1800" baseline="0">
                <a:latin typeface="Open Sans" charset="0"/>
              </a:defRPr>
            </a:lvl1pPr>
            <a:lvl2pPr>
              <a:defRPr sz="2101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marL="257244" marR="0" lvl="0" indent="-257244" algn="l" defTabSz="34299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1" y="1491919"/>
            <a:ext cx="3008313" cy="48072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aseline="0">
                <a:latin typeface="Open Sans" charset="0"/>
              </a:defRPr>
            </a:lvl1pPr>
            <a:lvl2pPr marL="342991" indent="0">
              <a:buNone/>
              <a:defRPr sz="900"/>
            </a:lvl2pPr>
            <a:lvl3pPr marL="685983" indent="0">
              <a:buNone/>
              <a:defRPr sz="750"/>
            </a:lvl3pPr>
            <a:lvl4pPr marL="1028974" indent="0">
              <a:buNone/>
              <a:defRPr sz="675"/>
            </a:lvl4pPr>
            <a:lvl5pPr marL="1371966" indent="0">
              <a:buNone/>
              <a:defRPr sz="675"/>
            </a:lvl5pPr>
            <a:lvl6pPr marL="1714957" indent="0">
              <a:buNone/>
              <a:defRPr sz="675"/>
            </a:lvl6pPr>
            <a:lvl7pPr marL="2057949" indent="0">
              <a:buNone/>
              <a:defRPr sz="675"/>
            </a:lvl7pPr>
            <a:lvl8pPr marL="2400940" indent="0">
              <a:buNone/>
              <a:defRPr sz="675"/>
            </a:lvl8pPr>
            <a:lvl9pPr marL="2743932" indent="0">
              <a:buNone/>
              <a:defRPr sz="675"/>
            </a:lvl9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1" y="279132"/>
            <a:ext cx="6697132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7246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_Column_Slide_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91919"/>
            <a:ext cx="5111750" cy="4807281"/>
          </a:xfrm>
          <a:prstGeom prst="rect">
            <a:avLst/>
          </a:prstGeom>
        </p:spPr>
        <p:txBody>
          <a:bodyPr/>
          <a:lstStyle>
            <a:lvl1pPr>
              <a:defRPr sz="1800" baseline="0">
                <a:latin typeface="Open Sans" charset="0"/>
              </a:defRPr>
            </a:lvl1pPr>
            <a:lvl2pPr>
              <a:defRPr sz="2101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marL="257244" marR="0" lvl="0" indent="-257244" algn="l" defTabSz="342991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1" y="1491919"/>
            <a:ext cx="3008313" cy="48072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aseline="0">
                <a:latin typeface="Open Sans" charset="0"/>
              </a:defRPr>
            </a:lvl1pPr>
            <a:lvl2pPr marL="342991" indent="0">
              <a:buNone/>
              <a:defRPr sz="900"/>
            </a:lvl2pPr>
            <a:lvl3pPr marL="685983" indent="0">
              <a:buNone/>
              <a:defRPr sz="750"/>
            </a:lvl3pPr>
            <a:lvl4pPr marL="1028974" indent="0">
              <a:buNone/>
              <a:defRPr sz="675"/>
            </a:lvl4pPr>
            <a:lvl5pPr marL="1371966" indent="0">
              <a:buNone/>
              <a:defRPr sz="675"/>
            </a:lvl5pPr>
            <a:lvl6pPr marL="1714957" indent="0">
              <a:buNone/>
              <a:defRPr sz="675"/>
            </a:lvl6pPr>
            <a:lvl7pPr marL="2057949" indent="0">
              <a:buNone/>
              <a:defRPr sz="675"/>
            </a:lvl7pPr>
            <a:lvl8pPr marL="2400940" indent="0">
              <a:buNone/>
              <a:defRPr sz="675"/>
            </a:lvl8pPr>
            <a:lvl9pPr marL="2743932" indent="0">
              <a:buNone/>
              <a:defRPr sz="675"/>
            </a:lvl9pPr>
          </a:lstStyle>
          <a:p>
            <a:pPr fontAlgn="t"/>
            <a:r>
              <a:rPr lang="en-US" sz="1800" b="1" i="0" baseline="0">
                <a:solidFill>
                  <a:schemeClr val="tx1"/>
                </a:solidFill>
                <a:latin typeface="open sans" charset="0"/>
              </a:rPr>
              <a:t>Body Header</a:t>
            </a:r>
          </a:p>
          <a:p>
            <a:r>
              <a:rPr lang="en-US" sz="1800" b="0" i="0" baseline="0">
                <a:solidFill>
                  <a:schemeClr val="tx1"/>
                </a:solidFill>
                <a:latin typeface="open sans" charset="0"/>
              </a:rPr>
              <a:t>Body text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9132"/>
            <a:ext cx="6697133" cy="62323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1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Slide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475D-BDED-4D62-A64C-203EC56ADB6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9C55A-71A7-4E8A-8DE3-10398A2257F5}" type="datetimeFigureOut">
              <a:rPr lang="en-GB" smtClean="0"/>
              <a:pPr/>
              <a:t>02/11/2026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3E2E7-82F0-4AA0-81E7-D98BD05462B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595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645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8" r:id="rId2"/>
    <p:sldLayoutId id="2147483650" r:id="rId3"/>
    <p:sldLayoutId id="2147483663" r:id="rId4"/>
    <p:sldLayoutId id="2147483656" r:id="rId5"/>
    <p:sldLayoutId id="2147483665" r:id="rId6"/>
    <p:sldLayoutId id="2147483669" r:id="rId7"/>
    <p:sldLayoutId id="2147483670" r:id="rId8"/>
    <p:sldLayoutId id="2147483678" r:id="rId9"/>
    <p:sldLayoutId id="2147483680" r:id="rId10"/>
    <p:sldLayoutId id="2147483681" r:id="rId11"/>
  </p:sldLayoutIdLst>
  <p:hf sldNum="0" hdr="0" ftr="0" dt="0"/>
  <p:txStyles>
    <p:titleStyle>
      <a:lvl1pPr algn="ctr" defTabSz="342991" rtl="0" eaLnBrk="1" latinLnBrk="0" hangingPunct="1">
        <a:spcBef>
          <a:spcPct val="0"/>
        </a:spcBef>
        <a:buNone/>
        <a:defRPr sz="3301" kern="1200" baseline="0">
          <a:solidFill>
            <a:schemeClr val="bg2"/>
          </a:solidFill>
          <a:latin typeface="merriweather" charset="0"/>
          <a:ea typeface="+mj-ea"/>
          <a:cs typeface="+mj-cs"/>
        </a:defRPr>
      </a:lvl1pPr>
    </p:titleStyle>
    <p:bodyStyle>
      <a:lvl1pPr marL="257244" indent="-257244" algn="l" defTabSz="342991" rtl="0" eaLnBrk="1" latinLnBrk="0" hangingPunct="1">
        <a:spcBef>
          <a:spcPct val="20000"/>
        </a:spcBef>
        <a:buFont typeface="Arial"/>
        <a:buChar char="•"/>
        <a:defRPr sz="2401" kern="1200">
          <a:solidFill>
            <a:schemeClr val="tx1"/>
          </a:solidFill>
          <a:latin typeface="+mn-lt"/>
          <a:ea typeface="+mn-ea"/>
          <a:cs typeface="+mn-cs"/>
        </a:defRPr>
      </a:lvl1pPr>
      <a:lvl2pPr marL="557361" indent="-214370" algn="l" defTabSz="342991" rtl="0" eaLnBrk="1" latinLnBrk="0" hangingPunct="1">
        <a:spcBef>
          <a:spcPct val="20000"/>
        </a:spcBef>
        <a:buFont typeface="Arial"/>
        <a:buChar char="–"/>
        <a:defRPr sz="2101" kern="1200">
          <a:solidFill>
            <a:schemeClr val="tx1"/>
          </a:solidFill>
          <a:latin typeface="+mn-lt"/>
          <a:ea typeface="+mn-ea"/>
          <a:cs typeface="+mn-cs"/>
        </a:defRPr>
      </a:lvl2pPr>
      <a:lvl3pPr marL="857479" indent="-171496" algn="l" defTabSz="342991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470" indent="-171496" algn="l" defTabSz="342991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461" indent="-171496" algn="l" defTabSz="342991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453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44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436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5427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91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983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974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966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957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949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40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932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645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9" r:id="rId7"/>
  </p:sldLayoutIdLst>
  <p:hf sldNum="0" hdr="0" ftr="0" dt="0"/>
  <p:txStyles>
    <p:titleStyle>
      <a:lvl1pPr algn="ctr" defTabSz="342991" rtl="0" eaLnBrk="1" latinLnBrk="0" hangingPunct="1">
        <a:spcBef>
          <a:spcPct val="0"/>
        </a:spcBef>
        <a:buNone/>
        <a:defRPr sz="3301" kern="1200" baseline="0">
          <a:solidFill>
            <a:schemeClr val="bg2"/>
          </a:solidFill>
          <a:latin typeface="merriweather" charset="0"/>
          <a:ea typeface="+mj-ea"/>
          <a:cs typeface="+mj-cs"/>
        </a:defRPr>
      </a:lvl1pPr>
    </p:titleStyle>
    <p:bodyStyle>
      <a:lvl1pPr marL="257244" indent="-257244" algn="l" defTabSz="342991" rtl="0" eaLnBrk="1" latinLnBrk="0" hangingPunct="1">
        <a:spcBef>
          <a:spcPct val="20000"/>
        </a:spcBef>
        <a:buFont typeface="Arial"/>
        <a:buChar char="•"/>
        <a:defRPr sz="2401" kern="1200">
          <a:solidFill>
            <a:schemeClr val="tx1"/>
          </a:solidFill>
          <a:latin typeface="+mn-lt"/>
          <a:ea typeface="+mn-ea"/>
          <a:cs typeface="+mn-cs"/>
        </a:defRPr>
      </a:lvl1pPr>
      <a:lvl2pPr marL="557361" indent="-214370" algn="l" defTabSz="342991" rtl="0" eaLnBrk="1" latinLnBrk="0" hangingPunct="1">
        <a:spcBef>
          <a:spcPct val="20000"/>
        </a:spcBef>
        <a:buFont typeface="Arial"/>
        <a:buChar char="–"/>
        <a:defRPr sz="2101" kern="1200">
          <a:solidFill>
            <a:schemeClr val="tx1"/>
          </a:solidFill>
          <a:latin typeface="+mn-lt"/>
          <a:ea typeface="+mn-ea"/>
          <a:cs typeface="+mn-cs"/>
        </a:defRPr>
      </a:lvl2pPr>
      <a:lvl3pPr marL="857479" indent="-171496" algn="l" defTabSz="342991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470" indent="-171496" algn="l" defTabSz="342991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461" indent="-171496" algn="l" defTabSz="342991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6453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44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2436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5427" indent="-171496" algn="l" defTabSz="34299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91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983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974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966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957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949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40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932" algn="l" defTabSz="34299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creativecommons.org/licenses/by/3.0/" TargetMode="External"/><Relationship Id="rId4" Type="http://schemas.openxmlformats.org/officeDocument/2006/relationships/hyperlink" Target="https://www.flickr.com/photos/yoshikazut/15743867579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forms.cloud.microsoft/e/4p7U5N14c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46895" y="3482367"/>
            <a:ext cx="5918548" cy="123110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2800" dirty="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endParaRPr lang="en-US" dirty="0"/>
          </a:p>
          <a:p>
            <a:pPr algn="ctr"/>
            <a:r>
              <a:rPr lang="en-US" sz="2800" dirty="0">
                <a:solidFill>
                  <a:schemeClr val="bg1"/>
                </a:solidFill>
                <a:latin typeface="Open Sans"/>
                <a:ea typeface="+mn-lt"/>
                <a:cs typeface="+mn-lt"/>
              </a:rPr>
              <a:t>Lucy Hawkins, Careers Consultant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2369EB-F9F4-4474-8391-75726F92737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6167" y="3124491"/>
            <a:ext cx="7886700" cy="605717"/>
          </a:xfrm>
          <a:prstGeom prst="rect">
            <a:avLst/>
          </a:prstGeom>
        </p:spPr>
        <p:txBody>
          <a:bodyPr lIns="91440" tIns="45720" rIns="91440" bIns="45720" anchor="t"/>
          <a:lstStyle/>
          <a:p>
            <a:r>
              <a:rPr lang="en-GB" sz="3300" dirty="0">
                <a:latin typeface="merriweather"/>
              </a:rPr>
              <a:t>Motivation and strategic planning for mid career</a:t>
            </a:r>
            <a:endParaRPr lang="en-GB" sz="33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4287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00934-C5DA-0BFF-7BE5-34CE93C6C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79132"/>
            <a:ext cx="6705600" cy="623236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ABB84-66CB-5AF0-3193-895303F82A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1" y="1477818"/>
            <a:ext cx="4019550" cy="4821382"/>
          </a:xfrm>
        </p:spPr>
        <p:txBody>
          <a:bodyPr lIns="91440" tIns="45720" rIns="91440" bIns="45720" anchor="t">
            <a:normAutofit/>
          </a:bodyPr>
          <a:lstStyle/>
          <a:p>
            <a:pPr marL="342900" indent="-342900">
              <a:buAutoNum type="arabicPeriod"/>
            </a:pPr>
            <a:r>
              <a:rPr lang="en-US" dirty="0"/>
              <a:t>Identify what my career needs to provide at this stage 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Assess different strategic approaches and decide on 1 thing you could do to test an approach</a:t>
            </a:r>
          </a:p>
          <a:p>
            <a:endParaRPr lang="en-US" dirty="0"/>
          </a:p>
          <a:p>
            <a:r>
              <a:rPr lang="en-US" i="1" dirty="0"/>
              <a:t>No pressure to share</a:t>
            </a:r>
          </a:p>
          <a:p>
            <a:r>
              <a:rPr lang="en-US" i="1" dirty="0"/>
              <a:t>Interactive anonymous input</a:t>
            </a:r>
          </a:p>
          <a:p>
            <a:pPr marL="0" indent="0">
              <a:buNone/>
            </a:pPr>
            <a:endParaRPr lang="en-US" dirty="0"/>
          </a:p>
          <a:p>
            <a:pPr marL="342900" indent="-342900">
              <a:buAutoNum type="arabicPeriod"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71000C-F883-6AA3-98EE-C05EB84525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-3" b="19932"/>
          <a:stretch>
            <a:fillRect/>
          </a:stretch>
        </p:blipFill>
        <p:spPr>
          <a:xfrm>
            <a:off x="4667250" y="1477818"/>
            <a:ext cx="4019550" cy="4821382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691EABA-410D-617D-744E-B348D7F8DC58}"/>
              </a:ext>
            </a:extLst>
          </p:cNvPr>
          <p:cNvSpPr txBox="1"/>
          <p:nvPr/>
        </p:nvSpPr>
        <p:spPr>
          <a:xfrm>
            <a:off x="6499984" y="60991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flickr.com/photos/yoshikazut/15743867579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366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38710B-53F3-A6D2-4875-41ACC7781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17A054A-0D31-0E13-1B45-7A266D56C56E}"/>
              </a:ext>
            </a:extLst>
          </p:cNvPr>
          <p:cNvSpPr txBox="1">
            <a:spLocks/>
          </p:cNvSpPr>
          <p:nvPr/>
        </p:nvSpPr>
        <p:spPr>
          <a:xfrm>
            <a:off x="0" y="2535473"/>
            <a:ext cx="9144000" cy="576534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342991" rtl="0" eaLnBrk="1" latinLnBrk="0" hangingPunct="1">
              <a:spcBef>
                <a:spcPct val="0"/>
              </a:spcBef>
              <a:buNone/>
              <a:defRPr sz="3301" kern="1200" baseline="0">
                <a:solidFill>
                  <a:schemeClr val="bg2"/>
                </a:solidFill>
                <a:latin typeface="merriweather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merriweather"/>
              </a:rPr>
              <a:t>What do you want from your career?</a:t>
            </a:r>
            <a:br>
              <a:rPr lang="en-GB" sz="3300" dirty="0">
                <a:latin typeface="merriweather"/>
              </a:rPr>
            </a:br>
            <a:r>
              <a:rPr lang="en-GB" sz="3300" dirty="0">
                <a:latin typeface="merriweather"/>
              </a:rPr>
              <a:t>more / less / different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EE5048-5281-E538-420F-DF29BDEA68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1834" y="3633537"/>
            <a:ext cx="2302166" cy="322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76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130E8-4AC7-367F-C895-839EA2D6B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Prioritising action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8E9E8D7-9CD7-F4F0-D4E0-4BC78E8BEA03}"/>
              </a:ext>
            </a:extLst>
          </p:cNvPr>
          <p:cNvCxnSpPr>
            <a:cxnSpLocks/>
          </p:cNvCxnSpPr>
          <p:nvPr/>
        </p:nvCxnSpPr>
        <p:spPr>
          <a:xfrm>
            <a:off x="1219200" y="6457696"/>
            <a:ext cx="6839712" cy="0"/>
          </a:xfrm>
          <a:prstGeom prst="straightConnector1">
            <a:avLst/>
          </a:prstGeom>
          <a:ln w="57150"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5901FF1-8504-D34F-8D61-73937914B365}"/>
              </a:ext>
            </a:extLst>
          </p:cNvPr>
          <p:cNvCxnSpPr>
            <a:cxnSpLocks/>
          </p:cNvCxnSpPr>
          <p:nvPr/>
        </p:nvCxnSpPr>
        <p:spPr>
          <a:xfrm flipV="1">
            <a:off x="1414272" y="1658112"/>
            <a:ext cx="0" cy="4927600"/>
          </a:xfrm>
          <a:prstGeom prst="straightConnector1">
            <a:avLst/>
          </a:prstGeom>
          <a:ln w="57150"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CA3658C-5515-B64D-AEFA-81D87B88B1B8}"/>
              </a:ext>
            </a:extLst>
          </p:cNvPr>
          <p:cNvSpPr txBox="1"/>
          <p:nvPr/>
        </p:nvSpPr>
        <p:spPr>
          <a:xfrm>
            <a:off x="970788" y="1288780"/>
            <a:ext cx="886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Control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701A42-9A7F-D285-EC5C-8F77C2ACBE3F}"/>
              </a:ext>
            </a:extLst>
          </p:cNvPr>
          <p:cNvSpPr txBox="1"/>
          <p:nvPr/>
        </p:nvSpPr>
        <p:spPr>
          <a:xfrm>
            <a:off x="7729729" y="5824450"/>
            <a:ext cx="957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Impact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4044050-3F7B-2504-58E2-D02F84640BDB}"/>
              </a:ext>
            </a:extLst>
          </p:cNvPr>
          <p:cNvGrpSpPr/>
          <p:nvPr/>
        </p:nvGrpSpPr>
        <p:grpSpPr>
          <a:xfrm>
            <a:off x="2783992" y="2096159"/>
            <a:ext cx="1880282" cy="1880282"/>
            <a:chOff x="2162199" y="458017"/>
            <a:chExt cx="1880282" cy="1880282"/>
          </a:xfrm>
          <a:solidFill>
            <a:srgbClr val="92D050"/>
          </a:solidFill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315BA58C-1523-6053-2569-1FCE9575879A}"/>
                </a:ext>
              </a:extLst>
            </p:cNvPr>
            <p:cNvSpPr/>
            <p:nvPr/>
          </p:nvSpPr>
          <p:spPr>
            <a:xfrm>
              <a:off x="2162199" y="458017"/>
              <a:ext cx="1880282" cy="1880282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Rectangle: Rounded Corners 4">
              <a:extLst>
                <a:ext uri="{FF2B5EF4-FFF2-40B4-BE49-F238E27FC236}">
                  <a16:creationId xmlns:a16="http://schemas.microsoft.com/office/drawing/2014/main" id="{EC10E936-8F1A-2B9A-CAB8-BA98BD225104}"/>
                </a:ext>
              </a:extLst>
            </p:cNvPr>
            <p:cNvSpPr txBox="1"/>
            <p:nvPr/>
          </p:nvSpPr>
          <p:spPr>
            <a:xfrm>
              <a:off x="2253987" y="549805"/>
              <a:ext cx="1696706" cy="16967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700" kern="1200" dirty="0"/>
                <a:t>Look for low effort small wins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6D06F42-B6ED-2FB3-FD9F-02111598ADF0}"/>
              </a:ext>
            </a:extLst>
          </p:cNvPr>
          <p:cNvGrpSpPr/>
          <p:nvPr/>
        </p:nvGrpSpPr>
        <p:grpSpPr>
          <a:xfrm>
            <a:off x="4808911" y="2096159"/>
            <a:ext cx="1880282" cy="1880282"/>
            <a:chOff x="4187118" y="458017"/>
            <a:chExt cx="1880282" cy="1880282"/>
          </a:xfrm>
          <a:solidFill>
            <a:srgbClr val="00B050"/>
          </a:solidFill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8D75AA34-643C-F345-9ED6-5176A6252CA2}"/>
                </a:ext>
              </a:extLst>
            </p:cNvPr>
            <p:cNvSpPr/>
            <p:nvPr/>
          </p:nvSpPr>
          <p:spPr>
            <a:xfrm>
              <a:off x="4187118" y="458017"/>
              <a:ext cx="1880282" cy="1880282"/>
            </a:xfrm>
            <a:prstGeom prst="roundRect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Rectangle: Rounded Corners 6">
              <a:extLst>
                <a:ext uri="{FF2B5EF4-FFF2-40B4-BE49-F238E27FC236}">
                  <a16:creationId xmlns:a16="http://schemas.microsoft.com/office/drawing/2014/main" id="{F71FE775-C37E-247A-4158-B0DCBF46CC1A}"/>
                </a:ext>
              </a:extLst>
            </p:cNvPr>
            <p:cNvSpPr txBox="1"/>
            <p:nvPr/>
          </p:nvSpPr>
          <p:spPr>
            <a:xfrm>
              <a:off x="4278906" y="549805"/>
              <a:ext cx="1696706" cy="1696706"/>
            </a:xfrm>
            <a:prstGeom prst="rect">
              <a:avLst/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700" dirty="0"/>
                <a:t>Biggest </a:t>
              </a:r>
              <a:br>
                <a:rPr lang="en-GB" sz="1700" dirty="0"/>
              </a:br>
              <a:r>
                <a:rPr lang="en-GB" sz="1700" dirty="0"/>
                <a:t>achievable impacts - prioritise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AA720F6-92C0-5207-2AD4-A18EF65FBA46}"/>
              </a:ext>
            </a:extLst>
          </p:cNvPr>
          <p:cNvGrpSpPr/>
          <p:nvPr/>
        </p:nvGrpSpPr>
        <p:grpSpPr>
          <a:xfrm>
            <a:off x="2783992" y="4121079"/>
            <a:ext cx="1880282" cy="1880282"/>
            <a:chOff x="2162199" y="2482937"/>
            <a:chExt cx="1880282" cy="1880282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256696A1-80FA-7E70-3FE3-55BE32E2D32B}"/>
                </a:ext>
              </a:extLst>
            </p:cNvPr>
            <p:cNvSpPr/>
            <p:nvPr/>
          </p:nvSpPr>
          <p:spPr>
            <a:xfrm>
              <a:off x="2162199" y="2482937"/>
              <a:ext cx="1880282" cy="1880282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: Rounded Corners 8">
              <a:extLst>
                <a:ext uri="{FF2B5EF4-FFF2-40B4-BE49-F238E27FC236}">
                  <a16:creationId xmlns:a16="http://schemas.microsoft.com/office/drawing/2014/main" id="{39C1E020-EF5D-4F27-BEB5-ED723C1251F2}"/>
                </a:ext>
              </a:extLst>
            </p:cNvPr>
            <p:cNvSpPr txBox="1"/>
            <p:nvPr/>
          </p:nvSpPr>
          <p:spPr>
            <a:xfrm>
              <a:off x="2253987" y="2574725"/>
              <a:ext cx="1696706" cy="16967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700" kern="1200" dirty="0"/>
                <a:t>Deprioritise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43D74AA-D6B3-2494-A3B3-280EC10745C1}"/>
              </a:ext>
            </a:extLst>
          </p:cNvPr>
          <p:cNvGrpSpPr/>
          <p:nvPr/>
        </p:nvGrpSpPr>
        <p:grpSpPr>
          <a:xfrm>
            <a:off x="4808911" y="4121079"/>
            <a:ext cx="1880282" cy="1880282"/>
            <a:chOff x="4187118" y="2482937"/>
            <a:chExt cx="1880282" cy="1880282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E9F3E3A4-00BC-56CC-B23F-03CB58FFE3B9}"/>
                </a:ext>
              </a:extLst>
            </p:cNvPr>
            <p:cNvSpPr/>
            <p:nvPr/>
          </p:nvSpPr>
          <p:spPr>
            <a:xfrm>
              <a:off x="4187118" y="2482937"/>
              <a:ext cx="1880282" cy="1880282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: Rounded Corners 10">
              <a:extLst>
                <a:ext uri="{FF2B5EF4-FFF2-40B4-BE49-F238E27FC236}">
                  <a16:creationId xmlns:a16="http://schemas.microsoft.com/office/drawing/2014/main" id="{835F17E9-29C1-B9E2-10A2-EC062EFEFDCA}"/>
                </a:ext>
              </a:extLst>
            </p:cNvPr>
            <p:cNvSpPr txBox="1"/>
            <p:nvPr/>
          </p:nvSpPr>
          <p:spPr>
            <a:xfrm>
              <a:off x="4278906" y="2574725"/>
              <a:ext cx="1696706" cy="16967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marL="0" lvl="0" indent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700" dirty="0"/>
                <a:t>Look for big wins achievable with help </a:t>
              </a:r>
              <a:endParaRPr lang="en-GB" sz="17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5193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E34A2-4BC9-3EC2-4DF6-251ACFC19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FC4ED2-2226-2092-0CD3-B150F7809843}"/>
              </a:ext>
            </a:extLst>
          </p:cNvPr>
          <p:cNvSpPr txBox="1">
            <a:spLocks/>
          </p:cNvSpPr>
          <p:nvPr/>
        </p:nvSpPr>
        <p:spPr>
          <a:xfrm>
            <a:off x="2365248" y="2852465"/>
            <a:ext cx="4413503" cy="576534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342991" rtl="0" eaLnBrk="1" latinLnBrk="0" hangingPunct="1">
              <a:spcBef>
                <a:spcPct val="0"/>
              </a:spcBef>
              <a:buNone/>
              <a:defRPr sz="3301" kern="1200" baseline="0">
                <a:solidFill>
                  <a:schemeClr val="bg2"/>
                </a:solidFill>
                <a:latin typeface="merriweather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merriweather"/>
              </a:rPr>
              <a:t>Coming back to our values</a:t>
            </a:r>
            <a:endParaRPr lang="en-US" dirty="0"/>
          </a:p>
          <a:p>
            <a:endParaRPr lang="en-GB" sz="33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140E44-7A10-2B74-B95E-0DFC4D5E2C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1834" y="3633537"/>
            <a:ext cx="2302166" cy="322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838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96B64-3C55-807E-8403-EAF48F91D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CA8AE-A2B1-BD13-CCB8-611A231AE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110" y="307140"/>
            <a:ext cx="6705600" cy="483273"/>
          </a:xfrm>
        </p:spPr>
        <p:txBody>
          <a:bodyPr>
            <a:normAutofit/>
          </a:bodyPr>
          <a:lstStyle/>
          <a:p>
            <a:r>
              <a:rPr lang="en-GB" dirty="0"/>
              <a:t>Framework for thinking</a:t>
            </a:r>
            <a:endParaRPr lang="en-GB" dirty="0">
              <a:latin typeface="merriweather" panose="00000500000000000000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12EE80-ED36-9726-14B1-340DD6EAB593}"/>
              </a:ext>
            </a:extLst>
          </p:cNvPr>
          <p:cNvGrpSpPr/>
          <p:nvPr/>
        </p:nvGrpSpPr>
        <p:grpSpPr>
          <a:xfrm>
            <a:off x="2995247" y="1599220"/>
            <a:ext cx="5783380" cy="4732988"/>
            <a:chOff x="2628461" y="1271365"/>
            <a:chExt cx="6498047" cy="5317855"/>
          </a:xfrm>
        </p:grpSpPr>
        <p:sp>
          <p:nvSpPr>
            <p:cNvPr id="22" name="Arrow: Curved Right 21">
              <a:extLst>
                <a:ext uri="{FF2B5EF4-FFF2-40B4-BE49-F238E27FC236}">
                  <a16:creationId xmlns:a16="http://schemas.microsoft.com/office/drawing/2014/main" id="{F507BA18-BE02-13EC-D46C-D7F75024031E}"/>
                </a:ext>
              </a:extLst>
            </p:cNvPr>
            <p:cNvSpPr/>
            <p:nvPr/>
          </p:nvSpPr>
          <p:spPr>
            <a:xfrm rot="20308381">
              <a:off x="3175778" y="2234082"/>
              <a:ext cx="1203040" cy="2097396"/>
            </a:xfrm>
            <a:prstGeom prst="curvedRightArrow">
              <a:avLst>
                <a:gd name="adj1" fmla="val 25000"/>
                <a:gd name="adj2" fmla="val 46240"/>
                <a:gd name="adj3" fmla="val 28891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  <a:latin typeface="merriweather" panose="00000500000000000000" pitchFamily="2" charset="0"/>
              </a:endParaRPr>
            </a:p>
          </p:txBody>
        </p:sp>
        <p:sp>
          <p:nvSpPr>
            <p:cNvPr id="23" name="Arrow: Curved Right 22">
              <a:extLst>
                <a:ext uri="{FF2B5EF4-FFF2-40B4-BE49-F238E27FC236}">
                  <a16:creationId xmlns:a16="http://schemas.microsoft.com/office/drawing/2014/main" id="{5EF07481-A4C4-2B8E-2C32-9B0C1E9E3E10}"/>
                </a:ext>
              </a:extLst>
            </p:cNvPr>
            <p:cNvSpPr/>
            <p:nvPr/>
          </p:nvSpPr>
          <p:spPr>
            <a:xfrm rot="1291619" flipH="1">
              <a:off x="7097129" y="2224749"/>
              <a:ext cx="1203040" cy="2097396"/>
            </a:xfrm>
            <a:prstGeom prst="curvedRightArrow">
              <a:avLst>
                <a:gd name="adj1" fmla="val 25000"/>
                <a:gd name="adj2" fmla="val 46240"/>
                <a:gd name="adj3" fmla="val 28891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  <a:latin typeface="merriweather" panose="00000500000000000000" pitchFamily="2" charset="0"/>
              </a:endParaRPr>
            </a:p>
          </p:txBody>
        </p:sp>
        <p:sp>
          <p:nvSpPr>
            <p:cNvPr id="24" name="Title 1">
              <a:extLst>
                <a:ext uri="{FF2B5EF4-FFF2-40B4-BE49-F238E27FC236}">
                  <a16:creationId xmlns:a16="http://schemas.microsoft.com/office/drawing/2014/main" id="{3662E9FE-91FC-D1BD-FD72-F240C3A59A4D}"/>
                </a:ext>
              </a:extLst>
            </p:cNvPr>
            <p:cNvSpPr txBox="1">
              <a:spLocks/>
            </p:cNvSpPr>
            <p:nvPr/>
          </p:nvSpPr>
          <p:spPr>
            <a:xfrm>
              <a:off x="2628461" y="1280758"/>
              <a:ext cx="2210498" cy="136932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6858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5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merriweather" panose="00000500000000000000" pitchFamily="2" charset="0"/>
                </a:rPr>
                <a:t>Knowing yourself</a:t>
              </a:r>
              <a:endParaRPr lang="en-GB" sz="2400" b="1" dirty="0">
                <a:latin typeface="merriweather" panose="00000500000000000000" pitchFamily="2" charset="0"/>
              </a:endParaRPr>
            </a:p>
          </p:txBody>
        </p:sp>
        <p:sp>
          <p:nvSpPr>
            <p:cNvPr id="25" name="Title 1">
              <a:extLst>
                <a:ext uri="{FF2B5EF4-FFF2-40B4-BE49-F238E27FC236}">
                  <a16:creationId xmlns:a16="http://schemas.microsoft.com/office/drawing/2014/main" id="{27C1DF5D-3C60-1BAB-15FF-9C365C3C13B4}"/>
                </a:ext>
              </a:extLst>
            </p:cNvPr>
            <p:cNvSpPr txBox="1">
              <a:spLocks/>
            </p:cNvSpPr>
            <p:nvPr/>
          </p:nvSpPr>
          <p:spPr>
            <a:xfrm>
              <a:off x="6710552" y="1271365"/>
              <a:ext cx="2210497" cy="13606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6858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5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merriweather" panose="00000500000000000000" pitchFamily="2" charset="0"/>
                </a:rPr>
                <a:t>Knowing your options</a:t>
              </a:r>
            </a:p>
          </p:txBody>
        </p:sp>
        <p:sp>
          <p:nvSpPr>
            <p:cNvPr id="26" name="Arrow: Left-Right 25">
              <a:extLst>
                <a:ext uri="{FF2B5EF4-FFF2-40B4-BE49-F238E27FC236}">
                  <a16:creationId xmlns:a16="http://schemas.microsoft.com/office/drawing/2014/main" id="{DC753BEB-4488-2D3A-EAA8-7DF3E24CDF66}"/>
                </a:ext>
              </a:extLst>
            </p:cNvPr>
            <p:cNvSpPr/>
            <p:nvPr/>
          </p:nvSpPr>
          <p:spPr>
            <a:xfrm flipV="1">
              <a:off x="4821811" y="1632439"/>
              <a:ext cx="1888740" cy="533308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  <a:latin typeface="merriweather" panose="00000500000000000000" pitchFamily="2" charset="0"/>
              </a:endParaRPr>
            </a:p>
          </p:txBody>
        </p:sp>
        <p:sp>
          <p:nvSpPr>
            <p:cNvPr id="27" name="Title 1">
              <a:extLst>
                <a:ext uri="{FF2B5EF4-FFF2-40B4-BE49-F238E27FC236}">
                  <a16:creationId xmlns:a16="http://schemas.microsoft.com/office/drawing/2014/main" id="{2060B315-3CEA-C8BC-BD08-68384AA81C4B}"/>
                </a:ext>
              </a:extLst>
            </p:cNvPr>
            <p:cNvSpPr txBox="1">
              <a:spLocks/>
            </p:cNvSpPr>
            <p:nvPr/>
          </p:nvSpPr>
          <p:spPr>
            <a:xfrm>
              <a:off x="4604958" y="5228546"/>
              <a:ext cx="2210497" cy="1360674"/>
            </a:xfrm>
            <a:prstGeom prst="roundRect">
              <a:avLst/>
            </a:prstGeom>
            <a:ln>
              <a:solidFill>
                <a:schemeClr val="tx2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>
              <a:lvl1pPr algn="ctr" defTabSz="6858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5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merriweather" panose="00000500000000000000" pitchFamily="2" charset="0"/>
                </a:rPr>
                <a:t>Taking action</a:t>
              </a:r>
            </a:p>
          </p:txBody>
        </p:sp>
        <p:sp>
          <p:nvSpPr>
            <p:cNvPr id="28" name="Arrow: Down 27">
              <a:extLst>
                <a:ext uri="{FF2B5EF4-FFF2-40B4-BE49-F238E27FC236}">
                  <a16:creationId xmlns:a16="http://schemas.microsoft.com/office/drawing/2014/main" id="{DFDF183E-6EEC-8983-D403-C75673AC6561}"/>
                </a:ext>
              </a:extLst>
            </p:cNvPr>
            <p:cNvSpPr/>
            <p:nvPr/>
          </p:nvSpPr>
          <p:spPr>
            <a:xfrm>
              <a:off x="5494709" y="4356972"/>
              <a:ext cx="476335" cy="97337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chemeClr val="tx1"/>
                </a:solidFill>
                <a:latin typeface="merriweather" panose="00000500000000000000" pitchFamily="2" charset="0"/>
              </a:endParaRPr>
            </a:p>
          </p:txBody>
        </p:sp>
        <p:cxnSp>
          <p:nvCxnSpPr>
            <p:cNvPr id="29" name="Connector: Elbow 28">
              <a:extLst>
                <a:ext uri="{FF2B5EF4-FFF2-40B4-BE49-F238E27FC236}">
                  <a16:creationId xmlns:a16="http://schemas.microsoft.com/office/drawing/2014/main" id="{C151D182-479E-ADF3-7B6E-97373EBA6156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5126929" y="1854644"/>
              <a:ext cx="4582857" cy="3416300"/>
            </a:xfrm>
            <a:prstGeom prst="bentConnector3">
              <a:avLst>
                <a:gd name="adj1" fmla="val 106532"/>
              </a:avLst>
            </a:prstGeom>
            <a:ln w="28575">
              <a:prstDash val="lgDash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303373C-0CFA-E842-A7F9-3F169A6B3F2D}"/>
                </a:ext>
              </a:extLst>
            </p:cNvPr>
            <p:cNvCxnSpPr>
              <a:cxnSpLocks/>
            </p:cNvCxnSpPr>
            <p:nvPr/>
          </p:nvCxnSpPr>
          <p:spPr>
            <a:xfrm>
              <a:off x="6843224" y="5908883"/>
              <a:ext cx="2246505" cy="0"/>
            </a:xfrm>
            <a:prstGeom prst="line">
              <a:avLst/>
            </a:prstGeom>
            <a:ln w="28575">
              <a:prstDash val="lg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itle 1">
              <a:extLst>
                <a:ext uri="{FF2B5EF4-FFF2-40B4-BE49-F238E27FC236}">
                  <a16:creationId xmlns:a16="http://schemas.microsoft.com/office/drawing/2014/main" id="{9EDDDDEB-49A2-6AF6-17C6-1C01D56D7676}"/>
                </a:ext>
              </a:extLst>
            </p:cNvPr>
            <p:cNvSpPr txBox="1">
              <a:spLocks/>
            </p:cNvSpPr>
            <p:nvPr/>
          </p:nvSpPr>
          <p:spPr>
            <a:xfrm>
              <a:off x="4632727" y="3072036"/>
              <a:ext cx="2210497" cy="13606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2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>
              <a:defPPr>
                <a:defRPr lang="en-US"/>
              </a:defPPr>
              <a:lvl1pPr algn="ctr" defTabSz="685800">
                <a:lnSpc>
                  <a:spcPct val="90000"/>
                </a:lnSpc>
                <a:spcBef>
                  <a:spcPct val="0"/>
                </a:spcBef>
                <a:buNone/>
                <a:defRPr sz="2400"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GB" dirty="0">
                  <a:latin typeface="merriweather" panose="00000500000000000000" pitchFamily="2" charset="0"/>
                </a:rPr>
                <a:t>Decision- making</a:t>
              </a:r>
            </a:p>
          </p:txBody>
        </p:sp>
      </p:grp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86B6746-9460-A955-B14D-47AA23BE21CC}"/>
              </a:ext>
            </a:extLst>
          </p:cNvPr>
          <p:cNvCxnSpPr>
            <a:cxnSpLocks/>
          </p:cNvCxnSpPr>
          <p:nvPr/>
        </p:nvCxnSpPr>
        <p:spPr>
          <a:xfrm flipV="1">
            <a:off x="2256183" y="2335696"/>
            <a:ext cx="936956" cy="5565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itle 9">
            <a:extLst>
              <a:ext uri="{FF2B5EF4-FFF2-40B4-BE49-F238E27FC236}">
                <a16:creationId xmlns:a16="http://schemas.microsoft.com/office/drawing/2014/main" id="{AAB5A2F8-CEC5-03F2-AAD8-4AB171593086}"/>
              </a:ext>
            </a:extLst>
          </p:cNvPr>
          <p:cNvSpPr txBox="1">
            <a:spLocks/>
          </p:cNvSpPr>
          <p:nvPr/>
        </p:nvSpPr>
        <p:spPr>
          <a:xfrm>
            <a:off x="1241017" y="2774103"/>
            <a:ext cx="2099591" cy="17978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tIns="216000"/>
          <a:lstStyle>
            <a:lvl1pPr marL="0" marR="0" lvl="0" indent="0" algn="l" defTabSz="94588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400" b="1" i="0" u="none" strike="noStrike" kern="1200" cap="none" spc="0" baseline="0">
                <a:solidFill>
                  <a:srgbClr val="E00034"/>
                </a:solidFill>
                <a:uFillTx/>
                <a:latin typeface="Arial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Preferred skills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Core interests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Values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My practical needs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The needs of my ecosystem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47653AB-2D94-FF8D-8E1E-AC2BDB9325ED}"/>
              </a:ext>
            </a:extLst>
          </p:cNvPr>
          <p:cNvSpPr txBox="1"/>
          <p:nvPr/>
        </p:nvSpPr>
        <p:spPr>
          <a:xfrm>
            <a:off x="328110" y="6032629"/>
            <a:ext cx="359771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>
                <a:latin typeface="merriweather" panose="00000500000000000000" pitchFamily="2" charset="0"/>
              </a:rPr>
              <a:t>DOTS, even further adapted from Law &amp; Watts, 1977, 1996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234968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A67B5-58B3-1278-4752-7286AE1B9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1440" y="2382253"/>
            <a:ext cx="4785360" cy="3916947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Wants</a:t>
            </a:r>
          </a:p>
          <a:p>
            <a:pPr marL="342900" indent="-342900">
              <a:buFont typeface="+mj-lt"/>
              <a:buAutoNum type="arabicPeriod"/>
            </a:pPr>
            <a:r>
              <a:rPr lang="en-GB" b="1" i="1" dirty="0"/>
              <a:t> Preferred skills</a:t>
            </a:r>
          </a:p>
          <a:p>
            <a:pPr marL="342900" indent="-342900">
              <a:buFont typeface="+mj-lt"/>
              <a:buAutoNum type="arabicPeriod"/>
            </a:pPr>
            <a:r>
              <a:rPr lang="en-GB" b="1" i="1" dirty="0"/>
              <a:t> Topics of interest</a:t>
            </a:r>
          </a:p>
          <a:p>
            <a:pPr marL="342900" indent="-342900">
              <a:buFont typeface="+mj-lt"/>
              <a:buAutoNum type="arabicPeriod"/>
            </a:pPr>
            <a:r>
              <a:rPr lang="en-GB" b="1" i="1" dirty="0"/>
              <a:t>Values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Needs</a:t>
            </a:r>
          </a:p>
          <a:p>
            <a:pPr marL="342900" indent="-342900">
              <a:buFont typeface="+mj-lt"/>
              <a:buAutoNum type="arabicPeriod" startAt="4"/>
            </a:pPr>
            <a:r>
              <a:rPr lang="en-GB" b="1" i="1" dirty="0"/>
              <a:t>What I need: £, time, location</a:t>
            </a:r>
          </a:p>
          <a:p>
            <a:pPr marL="342900" indent="-342900">
              <a:buFont typeface="+mj-lt"/>
              <a:buAutoNum type="arabicPeriod" startAt="4"/>
            </a:pPr>
            <a:r>
              <a:rPr lang="en-GB" b="1" i="1" dirty="0"/>
              <a:t>What my ecosystem needs: my family, community, environment</a:t>
            </a:r>
            <a:endParaRPr lang="en-GB" b="1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5CDCBD8-9FAE-1207-6593-7285A3224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Defining what you want and need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604B77-66A5-78A8-88D3-3FFCE67F346E}"/>
              </a:ext>
            </a:extLst>
          </p:cNvPr>
          <p:cNvGrpSpPr/>
          <p:nvPr/>
        </p:nvGrpSpPr>
        <p:grpSpPr>
          <a:xfrm>
            <a:off x="6701588" y="1175245"/>
            <a:ext cx="2442411" cy="2362039"/>
            <a:chOff x="6376416" y="1255776"/>
            <a:chExt cx="2544826" cy="2414016"/>
          </a:xfrm>
        </p:grpSpPr>
        <p:sp>
          <p:nvSpPr>
            <p:cNvPr id="9" name="Rectangle: Folded Corner 8">
              <a:extLst>
                <a:ext uri="{FF2B5EF4-FFF2-40B4-BE49-F238E27FC236}">
                  <a16:creationId xmlns:a16="http://schemas.microsoft.com/office/drawing/2014/main" id="{3AC5A789-7DD3-81EA-9105-C1E08A032CEB}"/>
                </a:ext>
              </a:extLst>
            </p:cNvPr>
            <p:cNvSpPr/>
            <p:nvPr/>
          </p:nvSpPr>
          <p:spPr>
            <a:xfrm>
              <a:off x="6376416" y="1255776"/>
              <a:ext cx="2544826" cy="2414016"/>
            </a:xfrm>
            <a:prstGeom prst="foldedCorner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4EAF67F-28D7-7DDA-7131-6384B7495EE3}"/>
                </a:ext>
              </a:extLst>
            </p:cNvPr>
            <p:cNvSpPr txBox="1"/>
            <p:nvPr/>
          </p:nvSpPr>
          <p:spPr>
            <a:xfrm>
              <a:off x="6450964" y="1350228"/>
              <a:ext cx="2395728" cy="20760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t">
                <a:lnSpc>
                  <a:spcPct val="100000"/>
                </a:lnSpc>
                <a:buNone/>
              </a:pPr>
              <a:r>
                <a:rPr lang="en-GB" sz="1800" b="1" i="1" dirty="0">
                  <a:effectLst/>
                  <a:latin typeface="+mn-lt"/>
                </a:rPr>
                <a:t>A good career strategy isn't the career you'd choose in the absence of constraints. It's one that works with the life you actually have.</a:t>
              </a:r>
              <a:endParaRPr lang="en-GB" sz="1800" b="1" i="1" dirty="0">
                <a:effectLst/>
                <a:latin typeface="Segoe UI" panose="020B0502040204020203" pitchFamily="34" charset="0"/>
              </a:endParaRPr>
            </a:p>
          </p:txBody>
        </p:sp>
      </p:grpSp>
      <p:sp>
        <p:nvSpPr>
          <p:cNvPr id="15" name="Title 9">
            <a:extLst>
              <a:ext uri="{FF2B5EF4-FFF2-40B4-BE49-F238E27FC236}">
                <a16:creationId xmlns:a16="http://schemas.microsoft.com/office/drawing/2014/main" id="{7470A234-810A-5FB1-04EA-01886B974843}"/>
              </a:ext>
            </a:extLst>
          </p:cNvPr>
          <p:cNvSpPr txBox="1">
            <a:spLocks/>
          </p:cNvSpPr>
          <p:nvPr/>
        </p:nvSpPr>
        <p:spPr>
          <a:xfrm>
            <a:off x="1241017" y="2774103"/>
            <a:ext cx="2099591" cy="17978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tIns="216000"/>
          <a:lstStyle>
            <a:lvl1pPr marL="0" marR="0" lvl="0" indent="0" algn="l" defTabSz="94588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400" b="1" i="0" u="none" strike="noStrike" kern="1200" cap="none" spc="0" baseline="0">
                <a:solidFill>
                  <a:srgbClr val="E00034"/>
                </a:solidFill>
                <a:uFillTx/>
                <a:latin typeface="Arial"/>
              </a:defRPr>
            </a:lvl1pPr>
          </a:lstStyle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Preferred skills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Core interests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Values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My practical needs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bg1"/>
                </a:solidFill>
                <a:latin typeface="merriweather" panose="00000500000000000000" pitchFamily="2" charset="0"/>
              </a:rPr>
              <a:t>The needs of my ecosystem</a:t>
            </a:r>
          </a:p>
        </p:txBody>
      </p:sp>
    </p:spTree>
    <p:extLst>
      <p:ext uri="{BB962C8B-B14F-4D97-AF65-F5344CB8AC3E}">
        <p14:creationId xmlns:p14="http://schemas.microsoft.com/office/powerpoint/2010/main" val="343344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04565-FE92-7542-8814-D7DBB3B633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38BBF2-7FD8-FAD9-CCD7-DE8E5B6F6062}"/>
              </a:ext>
            </a:extLst>
          </p:cNvPr>
          <p:cNvSpPr txBox="1">
            <a:spLocks/>
          </p:cNvSpPr>
          <p:nvPr/>
        </p:nvSpPr>
        <p:spPr>
          <a:xfrm>
            <a:off x="2365248" y="2852465"/>
            <a:ext cx="4413503" cy="576534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342991" rtl="0" eaLnBrk="1" latinLnBrk="0" hangingPunct="1">
              <a:spcBef>
                <a:spcPct val="0"/>
              </a:spcBef>
              <a:buNone/>
              <a:defRPr sz="3301" kern="1200" baseline="0">
                <a:solidFill>
                  <a:schemeClr val="bg2"/>
                </a:solidFill>
                <a:latin typeface="merriweather" charset="0"/>
                <a:ea typeface="+mj-ea"/>
                <a:cs typeface="+mj-cs"/>
              </a:defRPr>
            </a:lvl1pPr>
          </a:lstStyle>
          <a:p>
            <a:r>
              <a:rPr lang="en-GB" sz="3300" dirty="0">
                <a:latin typeface="merriweather"/>
              </a:rPr>
              <a:t>Strategic planning</a:t>
            </a:r>
            <a:endParaRPr lang="en-US" dirty="0"/>
          </a:p>
          <a:p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88262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8198F86-B54A-6850-3204-716F2DFB0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Strategic approaches</a:t>
            </a:r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id="{89005108-56FD-E386-BE61-BB18CB96E0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9726854"/>
              </p:ext>
            </p:extLst>
          </p:nvPr>
        </p:nvGraphicFramePr>
        <p:xfrm>
          <a:off x="3560064" y="1182624"/>
          <a:ext cx="5486400" cy="5675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8632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FF8F24-4873-9B60-1F70-628EFC7100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1" y="1064713"/>
            <a:ext cx="4114799" cy="5805812"/>
          </a:xfrm>
        </p:spPr>
        <p:txBody>
          <a:bodyPr/>
          <a:lstStyle/>
          <a:p>
            <a:r>
              <a:rPr lang="en-GB" b="1" dirty="0"/>
              <a:t>GP, mid-career, partner in practice</a:t>
            </a:r>
          </a:p>
          <a:p>
            <a:endParaRPr lang="en-GB" dirty="0"/>
          </a:p>
          <a:p>
            <a:r>
              <a:rPr lang="en-GB" b="1" dirty="0"/>
              <a:t>Wants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feel safer at work -  stressed patients being confrontational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refocus on making things better for people rather than surgery business strategy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More time in nature</a:t>
            </a:r>
          </a:p>
          <a:p>
            <a:endParaRPr lang="en-GB" dirty="0"/>
          </a:p>
          <a:p>
            <a:r>
              <a:rPr lang="en-GB" b="1" dirty="0"/>
              <a:t>Needs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Less stress – burnout risk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dirty="0"/>
              <a:t>Context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Twins in last 6 months of high school, stressed about exams. Partner made redundant with 1 year redundancy pay.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B6E96AC-2702-B336-5807-F0125380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34284A4-52E6-DD32-180C-F6E4534C66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7085560"/>
              </p:ext>
            </p:extLst>
          </p:nvPr>
        </p:nvGraphicFramePr>
        <p:xfrm>
          <a:off x="3356975" y="902368"/>
          <a:ext cx="6385601" cy="5968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040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6EDBB-8D4E-96C2-351C-5D7D99EB4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D29E9AE-CFFD-9B43-7AD5-FD7F482FD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2" y="1064713"/>
            <a:ext cx="3777914" cy="5805812"/>
          </a:xfrm>
        </p:spPr>
        <p:txBody>
          <a:bodyPr/>
          <a:lstStyle/>
          <a:p>
            <a:endParaRPr lang="en-US" dirty="0"/>
          </a:p>
          <a:p>
            <a:r>
              <a:rPr lang="en-US" dirty="0"/>
              <a:t>Which approach has the highest potential for you?</a:t>
            </a:r>
          </a:p>
          <a:p>
            <a:endParaRPr lang="en-US" dirty="0"/>
          </a:p>
          <a:p>
            <a:r>
              <a:rPr lang="en-US" dirty="0">
                <a:highlight>
                  <a:srgbClr val="FFFF00"/>
                </a:highlight>
              </a:rPr>
              <a:t>What is </a:t>
            </a:r>
            <a:r>
              <a:rPr lang="en-US" b="1" dirty="0">
                <a:highlight>
                  <a:srgbClr val="FFFF00"/>
                </a:highlight>
              </a:rPr>
              <a:t>one action </a:t>
            </a:r>
            <a:r>
              <a:rPr lang="en-US" dirty="0">
                <a:highlight>
                  <a:srgbClr val="FFFF00"/>
                </a:highlight>
              </a:rPr>
              <a:t>you are going to do to test this approach?</a:t>
            </a:r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3E3996A-8D47-7947-28EF-9C29B9EAD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 into action</a:t>
            </a:r>
          </a:p>
        </p:txBody>
      </p:sp>
      <p:graphicFrame>
        <p:nvGraphicFramePr>
          <p:cNvPr id="10" name="Content Placeholder 7">
            <a:extLst>
              <a:ext uri="{FF2B5EF4-FFF2-40B4-BE49-F238E27FC236}">
                <a16:creationId xmlns:a16="http://schemas.microsoft.com/office/drawing/2014/main" id="{709AF95C-A228-3474-6E4B-627C81132A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6824937"/>
              </p:ext>
            </p:extLst>
          </p:nvPr>
        </p:nvGraphicFramePr>
        <p:xfrm>
          <a:off x="3575050" y="816864"/>
          <a:ext cx="5568950" cy="6041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8D5A7A1-ADF1-504C-9234-1C61F7F0A8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3593259"/>
            <a:ext cx="2302166" cy="322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03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38CB7-76CD-9BCB-8A78-BF6618904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>
            <a:normAutofit/>
          </a:bodyPr>
          <a:lstStyle/>
          <a:p>
            <a:r>
              <a:rPr lang="en-US" dirty="0">
                <a:latin typeface="Constantia"/>
              </a:rPr>
              <a:t>Feedback and Q&amp;A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16A826-6909-28D2-C6A7-6C9032D6D7E8}"/>
              </a:ext>
            </a:extLst>
          </p:cNvPr>
          <p:cNvSpPr txBox="1"/>
          <p:nvPr/>
        </p:nvSpPr>
        <p:spPr>
          <a:xfrm>
            <a:off x="369792" y="1232539"/>
            <a:ext cx="46178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https://forms.cloud.microsoft/e/4p7U5N14cT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766E34-FE76-8058-0113-3FB221443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1" y="1724894"/>
            <a:ext cx="4853974" cy="4853974"/>
          </a:xfrm>
          <a:prstGeom prst="rect">
            <a:avLst/>
          </a:prstGeom>
        </p:spPr>
      </p:pic>
      <p:pic>
        <p:nvPicPr>
          <p:cNvPr id="5" name="Picture 4" descr="slido blog header how to handle negative questions">
            <a:extLst>
              <a:ext uri="{FF2B5EF4-FFF2-40B4-BE49-F238E27FC236}">
                <a16:creationId xmlns:a16="http://schemas.microsoft.com/office/drawing/2014/main" id="{C7E1CE2C-40CD-9193-683D-83587E36A0A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471" r="29914"/>
          <a:stretch>
            <a:fillRect/>
          </a:stretch>
        </p:blipFill>
        <p:spPr>
          <a:xfrm>
            <a:off x="5795251" y="1724894"/>
            <a:ext cx="2735099" cy="47791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84108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D2369EB-F9F4-4474-8391-75726F92737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26167" y="3075280"/>
            <a:ext cx="7886700" cy="699262"/>
          </a:xfrm>
          <a:prstGeom prst="rect">
            <a:avLst/>
          </a:prstGeom>
        </p:spPr>
        <p:txBody>
          <a:bodyPr lIns="91440" tIns="45720" rIns="91440" bIns="45720" anchor="t"/>
          <a:lstStyle/>
          <a:p>
            <a:r>
              <a:rPr lang="en-GB" sz="3300" dirty="0">
                <a:latin typeface="merriweather"/>
              </a:rPr>
              <a:t>Thank you!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506029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Main_Presentation_Title_Page">
  <a:themeElements>
    <a:clrScheme name="Custom 1">
      <a:dk1>
        <a:srgbClr val="000000"/>
      </a:dk1>
      <a:lt1>
        <a:srgbClr val="FFFFFF"/>
      </a:lt1>
      <a:dk2>
        <a:srgbClr val="004550"/>
      </a:dk2>
      <a:lt2>
        <a:srgbClr val="2BAC6D"/>
      </a:lt2>
      <a:accent1>
        <a:srgbClr val="2BAC6D"/>
      </a:accent1>
      <a:accent2>
        <a:srgbClr val="004550"/>
      </a:accent2>
      <a:accent3>
        <a:srgbClr val="00ABCE"/>
      </a:accent3>
      <a:accent4>
        <a:srgbClr val="FBB800"/>
      </a:accent4>
      <a:accent5>
        <a:srgbClr val="E95B0C"/>
      </a:accent5>
      <a:accent6>
        <a:srgbClr val="B1B2B3"/>
      </a:accent6>
      <a:hlink>
        <a:srgbClr val="00ABCE"/>
      </a:hlink>
      <a:folHlink>
        <a:srgbClr val="B1B2B3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ain_Presentation_Title_Page">
  <a:themeElements>
    <a:clrScheme name="Custom 1">
      <a:dk1>
        <a:srgbClr val="000000"/>
      </a:dk1>
      <a:lt1>
        <a:srgbClr val="FFFFFF"/>
      </a:lt1>
      <a:dk2>
        <a:srgbClr val="004550"/>
      </a:dk2>
      <a:lt2>
        <a:srgbClr val="2BAC6D"/>
      </a:lt2>
      <a:accent1>
        <a:srgbClr val="2BAC6D"/>
      </a:accent1>
      <a:accent2>
        <a:srgbClr val="004550"/>
      </a:accent2>
      <a:accent3>
        <a:srgbClr val="00ABCE"/>
      </a:accent3>
      <a:accent4>
        <a:srgbClr val="FBB800"/>
      </a:accent4>
      <a:accent5>
        <a:srgbClr val="E95B0C"/>
      </a:accent5>
      <a:accent6>
        <a:srgbClr val="B1B2B3"/>
      </a:accent6>
      <a:hlink>
        <a:srgbClr val="00ABCE"/>
      </a:hlink>
      <a:folHlink>
        <a:srgbClr val="B1B2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8207403b-203c-4ed3-95cd-88a852189123" ContentTypeId="0x01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DB068948899343BF891C8DA5845D43" ma:contentTypeVersion="17" ma:contentTypeDescription="Create a new document." ma:contentTypeScope="" ma:versionID="3345bb22f665701945dc4ab321e9bb1d">
  <xsd:schema xmlns:xsd="http://www.w3.org/2001/XMLSchema" xmlns:xs="http://www.w3.org/2001/XMLSchema" xmlns:p="http://schemas.microsoft.com/office/2006/metadata/properties" xmlns:ns2="6a164dda-3779-4169-b957-e287451f6523" xmlns:ns3="3cda90d7-6aa6-4f9a-9ce9-0b73723b7e80" xmlns:ns4="9a31bc9a-f7a3-4a89-89b5-266ffbaeb7ca" targetNamespace="http://schemas.microsoft.com/office/2006/metadata/properties" ma:root="true" ma:fieldsID="fd6aa5f7abe14a89d284e2bab318e6f4" ns2:_="" ns3:_="" ns4:_="">
    <xsd:import namespace="6a164dda-3779-4169-b957-e287451f6523"/>
    <xsd:import namespace="3cda90d7-6aa6-4f9a-9ce9-0b73723b7e80"/>
    <xsd:import namespace="9a31bc9a-f7a3-4a89-89b5-266ffbaeb7ca"/>
    <xsd:element name="properties">
      <xsd:complexType>
        <xsd:sequence>
          <xsd:element name="documentManagement">
            <xsd:complexType>
              <xsd:all>
                <xsd:element ref="ns2:Visibility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164dda-3779-4169-b957-e287451f6523" elementFormDefault="qualified">
    <xsd:import namespace="http://schemas.microsoft.com/office/2006/documentManagement/types"/>
    <xsd:import namespace="http://schemas.microsoft.com/office/infopath/2007/PartnerControls"/>
    <xsd:element name="Visibility" ma:index="2" nillable="true" ma:displayName="Visibility" ma:default="Internal" ma:description="Items that should be available externally should be marked &lt;strong&gt;External&lt;/strong&gt;" ma:format="RadioButtons" ma:internalName="Visibility">
      <xsd:simpleType>
        <xsd:restriction base="dms:Choice">
          <xsd:enumeration value="Internal"/>
          <xsd:enumeration value="External"/>
        </xsd:restriction>
      </xsd:simpleType>
    </xsd:element>
    <xsd:element name="TaxCatchAll" ma:index="15" nillable="true" ma:displayName="Taxonomy Catch All Column" ma:hidden="true" ma:list="{3bedf8f4-3e04-43c4-b94d-afeb483f8580}" ma:internalName="TaxCatchAll" ma:showField="CatchAllData" ma:web="9a31bc9a-f7a3-4a89-89b5-266ffbaeb7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da90d7-6aa6-4f9a-9ce9-0b73723b7e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8207403b-203c-4ed3-95cd-88a8521891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31bc9a-f7a3-4a89-89b5-266ffbaeb7c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sibility xmlns="6a164dda-3779-4169-b957-e287451f6523">Internal</Visibility>
    <TaxCatchAll xmlns="6a164dda-3779-4169-b957-e287451f6523" xsi:nil="true"/>
    <lcf76f155ced4ddcb4097134ff3c332f xmlns="3cda90d7-6aa6-4f9a-9ce9-0b73723b7e80">
      <Terms xmlns="http://schemas.microsoft.com/office/infopath/2007/PartnerControls"/>
    </lcf76f155ced4ddcb4097134ff3c332f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FBED5BD-8431-44F8-9165-C0EF42464C92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13E7E40A-2E9E-4C2F-BAF0-D6351064E1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164dda-3779-4169-b957-e287451f6523"/>
    <ds:schemaRef ds:uri="3cda90d7-6aa6-4f9a-9ce9-0b73723b7e80"/>
    <ds:schemaRef ds:uri="9a31bc9a-f7a3-4a89-89b5-266ffbaeb7c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8A07C9C-279A-41B2-AD64-72E5D9D41B28}">
  <ds:schemaRefs>
    <ds:schemaRef ds:uri="3cda90d7-6aa6-4f9a-9ce9-0b73723b7e80"/>
    <ds:schemaRef ds:uri="6a164dda-3779-4169-b957-e287451f6523"/>
    <ds:schemaRef ds:uri="9bdb08a2-f062-45d7-99c0-a0856563866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EFC05185-5E74-4B16-B3EC-4F9C9C37223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662</Words>
  <Application>Microsoft Office PowerPoint</Application>
  <PresentationFormat>On-screen Show (4:3)</PresentationFormat>
  <Paragraphs>126</Paragraphs>
  <Slides>13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Constantia</vt:lpstr>
      <vt:lpstr>Corbel</vt:lpstr>
      <vt:lpstr>merriweather</vt:lpstr>
      <vt:lpstr>Open Sans</vt:lpstr>
      <vt:lpstr>Open Sans</vt:lpstr>
      <vt:lpstr>Segoe UI</vt:lpstr>
      <vt:lpstr>Times</vt:lpstr>
      <vt:lpstr>Main_Presentation_Title_Page</vt:lpstr>
      <vt:lpstr>Main_Presentation_Title_Page</vt:lpstr>
      <vt:lpstr>Motivation and strategic planning for mid career</vt:lpstr>
      <vt:lpstr>Learning Objectives</vt:lpstr>
      <vt:lpstr>PowerPoint Presentation</vt:lpstr>
      <vt:lpstr>Prioritising action</vt:lpstr>
      <vt:lpstr>PowerPoint Presentation</vt:lpstr>
      <vt:lpstr>Framework for thinking</vt:lpstr>
      <vt:lpstr>Defining what you want and need</vt:lpstr>
      <vt:lpstr>PowerPoint Presentation</vt:lpstr>
      <vt:lpstr>Strategic approaches</vt:lpstr>
      <vt:lpstr>Example</vt:lpstr>
      <vt:lpstr>Strategy into action</vt:lpstr>
      <vt:lpstr>Feedback and Q&amp;A 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Getting into  Management Consultancy</dc:title>
  <dc:creator>Nick Smith</dc:creator>
  <cp:keywords/>
  <cp:lastModifiedBy>Lucy Hawkins</cp:lastModifiedBy>
  <cp:revision>270</cp:revision>
  <cp:lastPrinted>2019-10-07T16:57:24Z</cp:lastPrinted>
  <dcterms:created xsi:type="dcterms:W3CDTF">2017-08-07T14:02:54Z</dcterms:created>
  <dcterms:modified xsi:type="dcterms:W3CDTF">2026-11-02T12:04:23Z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0x0101005CDB068948899343BF891C8DA5845D43</vt:lpwstr>
  </property>
  <property fmtid="{D5CDD505-2E9C-101B-9397-08002B2CF9AE}" pid="3" name="TaxKeyword">
    <vt:lpwstr/>
  </property>
  <property fmtid="{D5CDD505-2E9C-101B-9397-08002B2CF9AE}" pid="4" name="Order">
    <vt:r8>66500</vt:r8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ComplianceAssetId">
    <vt:lpwstr/>
  </property>
  <property fmtid="{D5CDD505-2E9C-101B-9397-08002B2CF9AE}" pid="8" name="MediaServiceImageTags">
    <vt:lpwstr/>
  </property>
</Properties>
</file>