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57" r:id="rId3"/>
    <p:sldId id="258" r:id="rId4"/>
    <p:sldId id="259" r:id="rId5"/>
    <p:sldId id="260" r:id="rId6"/>
    <p:sldId id="261" r:id="rId7"/>
    <p:sldId id="265" r:id="rId8"/>
    <p:sldId id="266" r:id="rId9"/>
    <p:sldId id="267" r:id="rId10"/>
    <p:sldId id="269" r:id="rId11"/>
    <p:sldId id="270" r:id="rId12"/>
  </p:sldIdLst>
  <p:sldSz cx="9144000" cy="5143500" type="screen16x9"/>
  <p:notesSz cx="7010400" cy="9296400"/>
  <p:embeddedFontLst>
    <p:embeddedFont>
      <p:font typeface="Arial Black" panose="020B0A04020102020204" pitchFamily="34" charset="0"/>
      <p:bold r:id="rId14"/>
    </p:embeddedFont>
    <p:embeddedFont>
      <p:font typeface="Montserrat" panose="00000500000000000000" pitchFamily="2" charset="0"/>
      <p:regular r:id="rId15"/>
      <p:bold r:id="rId16"/>
      <p:italic r:id="rId17"/>
      <p:boldItalic r:id="rId18"/>
    </p:embeddedFont>
    <p:embeddedFont>
      <p:font typeface="Montserrat Light" panose="00000400000000000000" pitchFamily="2" charset="0"/>
      <p:regular r:id="rId19"/>
      <p:bold r:id="rId20"/>
      <p:italic r:id="rId21"/>
      <p:boldItalic r:id="rId22"/>
    </p:embeddedFont>
    <p:embeddedFont>
      <p:font typeface="Montserrat Medium" panose="000006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0" y="60"/>
      </p:cViewPr>
      <p:guideLst>
        <p:guide orient="horz" pos="5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bca2aa9aa_0_94:notes"/>
          <p:cNvSpPr txBox="1">
            <a:spLocks noGrp="1"/>
          </p:cNvSpPr>
          <p:nvPr>
            <p:ph type="body" idx="1"/>
          </p:nvPr>
        </p:nvSpPr>
        <p:spPr>
          <a:xfrm>
            <a:off x="701040" y="4473893"/>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270" name="Google Shape;270;g28bca2aa9aa_0_9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8a609cbffa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8a609cbffa_0_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ac543041fa1dfa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5ac543041fa1dfa0_0: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469900" marR="0" lvl="0" indent="-241300" algn="l" rtl="0">
              <a:lnSpc>
                <a:spcPct val="100000"/>
              </a:lnSpc>
              <a:spcBef>
                <a:spcPts val="0"/>
              </a:spcBef>
              <a:spcAft>
                <a:spcPts val="0"/>
              </a:spcAft>
              <a:buClr>
                <a:srgbClr val="000000"/>
              </a:buClr>
              <a:buSzPts val="1400"/>
              <a:buFont typeface="Arial"/>
              <a:buNone/>
            </a:pPr>
            <a:endParaRPr>
              <a:latin typeface="Montserrat"/>
              <a:ea typeface="Montserrat"/>
              <a:cs typeface="Montserrat"/>
              <a:sym typeface="Montserrat"/>
            </a:endParaRPr>
          </a:p>
        </p:txBody>
      </p:sp>
      <p:sp>
        <p:nvSpPr>
          <p:cNvPr id="104" name="Google Shape;104;g5ac543041fa1dfa0_0: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chemeClr val="dk1"/>
                </a:solidFill>
              </a:rPr>
              <a:t>2</a:t>
            </a:fld>
            <a:endParaRPr sz="1200" u="none" strike="noStrike" cap="none">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8bca2aa9aa_0_20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8bca2aa9aa_0_202: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469900" marR="0" lvl="0" indent="-241300" algn="l" rtl="0">
              <a:lnSpc>
                <a:spcPct val="100000"/>
              </a:lnSpc>
              <a:spcBef>
                <a:spcPts val="0"/>
              </a:spcBef>
              <a:spcAft>
                <a:spcPts val="0"/>
              </a:spcAft>
              <a:buClr>
                <a:srgbClr val="000000"/>
              </a:buClr>
              <a:buSzPts val="1400"/>
              <a:buFont typeface="Arial"/>
              <a:buNone/>
            </a:pPr>
            <a:endParaRPr>
              <a:latin typeface="Montserrat"/>
              <a:ea typeface="Montserrat"/>
              <a:cs typeface="Montserrat"/>
              <a:sym typeface="Montserrat"/>
            </a:endParaRPr>
          </a:p>
        </p:txBody>
      </p:sp>
      <p:sp>
        <p:nvSpPr>
          <p:cNvPr id="116" name="Google Shape;116;g28bca2aa9aa_0_202: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chemeClr val="dk1"/>
                </a:solidFill>
              </a:rPr>
              <a:t>3</a:t>
            </a:fld>
            <a:endParaRPr sz="1200" u="none" strike="noStrike" cap="none">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US"/>
              <a:t>Speak to how the team consists of individuals with various backgrounds.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bca2aa9aa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8bca2aa9aa_0_0: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469900" marR="0" lvl="0" indent="-241300" algn="l" rtl="0">
              <a:lnSpc>
                <a:spcPct val="100000"/>
              </a:lnSpc>
              <a:spcBef>
                <a:spcPts val="0"/>
              </a:spcBef>
              <a:spcAft>
                <a:spcPts val="0"/>
              </a:spcAft>
              <a:buClr>
                <a:srgbClr val="000000"/>
              </a:buClr>
              <a:buSzPts val="1400"/>
              <a:buFont typeface="Arial"/>
              <a:buNone/>
            </a:pPr>
            <a:endParaRPr>
              <a:latin typeface="Montserrat"/>
              <a:ea typeface="Montserrat"/>
              <a:cs typeface="Montserrat"/>
              <a:sym typeface="Montserrat"/>
            </a:endParaRPr>
          </a:p>
        </p:txBody>
      </p:sp>
      <p:sp>
        <p:nvSpPr>
          <p:cNvPr id="233" name="Google Shape;233;g28bca2aa9aa_0_0: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chemeClr val="dk1"/>
                </a:solidFill>
              </a:rPr>
              <a:t>8</a:t>
            </a:fld>
            <a:endParaRPr sz="1200" u="none" strike="noStrike" cap="none">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bca2aa9aa_0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8bca2aa9aa_0_32: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469900" marR="0" lvl="0" indent="-241300" algn="l" rtl="0">
              <a:lnSpc>
                <a:spcPct val="100000"/>
              </a:lnSpc>
              <a:spcBef>
                <a:spcPts val="0"/>
              </a:spcBef>
              <a:spcAft>
                <a:spcPts val="0"/>
              </a:spcAft>
              <a:buClr>
                <a:srgbClr val="000000"/>
              </a:buClr>
              <a:buSzPts val="1400"/>
              <a:buFont typeface="Arial"/>
              <a:buNone/>
            </a:pPr>
            <a:endParaRPr>
              <a:latin typeface="Montserrat"/>
              <a:ea typeface="Montserrat"/>
              <a:cs typeface="Montserrat"/>
              <a:sym typeface="Montserrat"/>
            </a:endParaRPr>
          </a:p>
        </p:txBody>
      </p:sp>
      <p:sp>
        <p:nvSpPr>
          <p:cNvPr id="246" name="Google Shape;246;g28bca2aa9aa_0_32: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a:solidFill>
                  <a:schemeClr val="dk1"/>
                </a:solidFill>
              </a:rPr>
              <a:t>9</a:t>
            </a:fld>
            <a:endParaRPr sz="1200" u="none" strike="noStrike" cap="none">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 | Workflow">
  <p:cSld name="G | Workflow">
    <p:spTree>
      <p:nvGrpSpPr>
        <p:cNvPr id="1" name="Shape 73"/>
        <p:cNvGrpSpPr/>
        <p:nvPr/>
      </p:nvGrpSpPr>
      <p:grpSpPr>
        <a:xfrm>
          <a:off x="0" y="0"/>
          <a:ext cx="0" cy="0"/>
          <a:chOff x="0" y="0"/>
          <a:chExt cx="0" cy="0"/>
        </a:xfrm>
      </p:grpSpPr>
      <p:pic>
        <p:nvPicPr>
          <p:cNvPr id="74" name="Google Shape;74;p12" descr="GENESIS_Letterhead Page Number 2016.jpg"/>
          <p:cNvPicPr preferRelativeResize="0"/>
          <p:nvPr/>
        </p:nvPicPr>
        <p:blipFill rotWithShape="1">
          <a:blip r:embed="rId2">
            <a:alphaModFix/>
          </a:blip>
          <a:srcRect r="66866" b="62172"/>
          <a:stretch/>
        </p:blipFill>
        <p:spPr>
          <a:xfrm>
            <a:off x="8273480" y="4882176"/>
            <a:ext cx="374376" cy="198276"/>
          </a:xfrm>
          <a:prstGeom prst="rect">
            <a:avLst/>
          </a:prstGeom>
          <a:noFill/>
          <a:ln>
            <a:noFill/>
          </a:ln>
        </p:spPr>
      </p:pic>
      <p:sp>
        <p:nvSpPr>
          <p:cNvPr id="75" name="Google Shape;75;p12"/>
          <p:cNvSpPr txBox="1">
            <a:spLocks noGrp="1"/>
          </p:cNvSpPr>
          <p:nvPr>
            <p:ph type="body" idx="1"/>
          </p:nvPr>
        </p:nvSpPr>
        <p:spPr>
          <a:xfrm>
            <a:off x="322265" y="897733"/>
            <a:ext cx="4076700" cy="379800"/>
          </a:xfrm>
          <a:prstGeom prst="rect">
            <a:avLst/>
          </a:prstGeom>
          <a:solidFill>
            <a:srgbClr val="71A84D"/>
          </a:solid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SzPts val="1300"/>
              <a:buNone/>
              <a:defRPr sz="1300" b="1">
                <a:solidFill>
                  <a:schemeClr val="lt1"/>
                </a:solidFill>
              </a:defRPr>
            </a:lvl1pPr>
            <a:lvl2pPr marL="914400" lvl="1" indent="-228600" algn="l">
              <a:lnSpc>
                <a:spcPct val="100000"/>
              </a:lnSpc>
              <a:spcBef>
                <a:spcPts val="600"/>
              </a:spcBef>
              <a:spcAft>
                <a:spcPts val="0"/>
              </a:spcAft>
              <a:buSzPts val="1800"/>
              <a:buNone/>
              <a:defRPr sz="1800" b="1"/>
            </a:lvl2pPr>
            <a:lvl3pPr marL="1371600" lvl="2" indent="-228600" algn="l">
              <a:lnSpc>
                <a:spcPct val="100000"/>
              </a:lnSpc>
              <a:spcBef>
                <a:spcPts val="300"/>
              </a:spcBef>
              <a:spcAft>
                <a:spcPts val="0"/>
              </a:spcAft>
              <a:buSzPts val="1700"/>
              <a:buNone/>
              <a:defRPr sz="1700" b="1"/>
            </a:lvl3pPr>
            <a:lvl4pPr marL="1828800" lvl="3" indent="-228600" algn="l">
              <a:lnSpc>
                <a:spcPct val="100000"/>
              </a:lnSpc>
              <a:spcBef>
                <a:spcPts val="300"/>
              </a:spcBef>
              <a:spcAft>
                <a:spcPts val="0"/>
              </a:spcAft>
              <a:buClr>
                <a:schemeClr val="dk1"/>
              </a:buClr>
              <a:buSzPts val="1500"/>
              <a:buNone/>
              <a:defRPr sz="1500" b="1"/>
            </a:lvl4pPr>
            <a:lvl5pPr marL="2286000" lvl="4" indent="-228600" algn="l">
              <a:lnSpc>
                <a:spcPct val="100000"/>
              </a:lnSpc>
              <a:spcBef>
                <a:spcPts val="300"/>
              </a:spcBef>
              <a:spcAft>
                <a:spcPts val="0"/>
              </a:spcAft>
              <a:buClr>
                <a:schemeClr val="dk1"/>
              </a:buClr>
              <a:buSzPts val="1500"/>
              <a:buNone/>
              <a:defRPr sz="1500" b="1"/>
            </a:lvl5pPr>
            <a:lvl6pPr marL="2743200" lvl="5" indent="-228600" algn="l">
              <a:lnSpc>
                <a:spcPct val="100000"/>
              </a:lnSpc>
              <a:spcBef>
                <a:spcPts val="300"/>
              </a:spcBef>
              <a:spcAft>
                <a:spcPts val="0"/>
              </a:spcAft>
              <a:buClr>
                <a:schemeClr val="dk1"/>
              </a:buClr>
              <a:buSzPts val="1500"/>
              <a:buNone/>
              <a:defRPr sz="1500" b="1"/>
            </a:lvl6pPr>
            <a:lvl7pPr marL="3200400" lvl="6" indent="-228600" algn="l">
              <a:lnSpc>
                <a:spcPct val="100000"/>
              </a:lnSpc>
              <a:spcBef>
                <a:spcPts val="300"/>
              </a:spcBef>
              <a:spcAft>
                <a:spcPts val="0"/>
              </a:spcAft>
              <a:buClr>
                <a:schemeClr val="dk1"/>
              </a:buClr>
              <a:buSzPts val="1500"/>
              <a:buNone/>
              <a:defRPr sz="1500" b="1"/>
            </a:lvl7pPr>
            <a:lvl8pPr marL="3657600" lvl="7" indent="-228600" algn="l">
              <a:lnSpc>
                <a:spcPct val="100000"/>
              </a:lnSpc>
              <a:spcBef>
                <a:spcPts val="300"/>
              </a:spcBef>
              <a:spcAft>
                <a:spcPts val="0"/>
              </a:spcAft>
              <a:buClr>
                <a:schemeClr val="dk1"/>
              </a:buClr>
              <a:buSzPts val="1500"/>
              <a:buNone/>
              <a:defRPr sz="1500" b="1"/>
            </a:lvl8pPr>
            <a:lvl9pPr marL="4114800" lvl="8" indent="-228600" algn="l">
              <a:lnSpc>
                <a:spcPct val="100000"/>
              </a:lnSpc>
              <a:spcBef>
                <a:spcPts val="300"/>
              </a:spcBef>
              <a:spcAft>
                <a:spcPts val="0"/>
              </a:spcAft>
              <a:buClr>
                <a:schemeClr val="dk1"/>
              </a:buClr>
              <a:buSzPts val="1500"/>
              <a:buNone/>
              <a:defRPr sz="1500" b="1"/>
            </a:lvl9pPr>
          </a:lstStyle>
          <a:p>
            <a:endParaRPr/>
          </a:p>
        </p:txBody>
      </p:sp>
      <p:sp>
        <p:nvSpPr>
          <p:cNvPr id="76" name="Google Shape;76;p12"/>
          <p:cNvSpPr txBox="1">
            <a:spLocks noGrp="1"/>
          </p:cNvSpPr>
          <p:nvPr>
            <p:ph type="body" idx="2"/>
          </p:nvPr>
        </p:nvSpPr>
        <p:spPr>
          <a:xfrm>
            <a:off x="322265" y="1310253"/>
            <a:ext cx="4076700" cy="3328500"/>
          </a:xfrm>
          <a:prstGeom prst="rect">
            <a:avLst/>
          </a:prstGeom>
          <a:solidFill>
            <a:srgbClr val="F2F2F2"/>
          </a:solid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Clr>
                <a:schemeClr val="dk2"/>
              </a:buClr>
              <a:buSzPts val="1100"/>
              <a:buFont typeface="Arial"/>
              <a:buChar char="•"/>
              <a:defRPr sz="1100">
                <a:solidFill>
                  <a:srgbClr val="3F3F3F"/>
                </a:solidFill>
              </a:defRPr>
            </a:lvl1pPr>
            <a:lvl2pPr marL="914400" lvl="1" indent="-298450" algn="l">
              <a:lnSpc>
                <a:spcPct val="100000"/>
              </a:lnSpc>
              <a:spcBef>
                <a:spcPts val="300"/>
              </a:spcBef>
              <a:spcAft>
                <a:spcPts val="0"/>
              </a:spcAft>
              <a:buClr>
                <a:schemeClr val="dk2"/>
              </a:buClr>
              <a:buSzPts val="1100"/>
              <a:buFont typeface="Arial"/>
              <a:buChar char="•"/>
              <a:defRPr sz="1100">
                <a:solidFill>
                  <a:srgbClr val="3F3F3F"/>
                </a:solidFill>
              </a:defRPr>
            </a:lvl2pPr>
            <a:lvl3pPr marL="1371600" lvl="2" indent="-298450" algn="l">
              <a:lnSpc>
                <a:spcPct val="100000"/>
              </a:lnSpc>
              <a:spcBef>
                <a:spcPts val="300"/>
              </a:spcBef>
              <a:spcAft>
                <a:spcPts val="0"/>
              </a:spcAft>
              <a:buClr>
                <a:schemeClr val="dk2"/>
              </a:buClr>
              <a:buSzPts val="1100"/>
              <a:buFont typeface="Arial"/>
              <a:buChar char="•"/>
              <a:defRPr sz="1100">
                <a:solidFill>
                  <a:srgbClr val="3F3F3F"/>
                </a:solidFill>
              </a:defRPr>
            </a:lvl3pPr>
            <a:lvl4pPr marL="1828800" lvl="3" indent="-228600" algn="l">
              <a:lnSpc>
                <a:spcPct val="100000"/>
              </a:lnSpc>
              <a:spcBef>
                <a:spcPts val="300"/>
              </a:spcBef>
              <a:spcAft>
                <a:spcPts val="0"/>
              </a:spcAft>
              <a:buClr>
                <a:schemeClr val="accent2"/>
              </a:buClr>
              <a:buSzPts val="1100"/>
              <a:buNone/>
              <a:defRPr sz="1100"/>
            </a:lvl4pPr>
            <a:lvl5pPr marL="2286000" lvl="4" indent="-298450" algn="l">
              <a:lnSpc>
                <a:spcPct val="100000"/>
              </a:lnSpc>
              <a:spcBef>
                <a:spcPts val="300"/>
              </a:spcBef>
              <a:spcAft>
                <a:spcPts val="0"/>
              </a:spcAft>
              <a:buClr>
                <a:schemeClr val="accent2"/>
              </a:buClr>
              <a:buSzPts val="1100"/>
              <a:buChar char="»"/>
              <a:defRPr sz="1100"/>
            </a:lvl5pPr>
            <a:lvl6pPr marL="2743200" lvl="5" indent="-323850" algn="l">
              <a:lnSpc>
                <a:spcPct val="100000"/>
              </a:lnSpc>
              <a:spcBef>
                <a:spcPts val="300"/>
              </a:spcBef>
              <a:spcAft>
                <a:spcPts val="0"/>
              </a:spcAft>
              <a:buClr>
                <a:schemeClr val="dk1"/>
              </a:buClr>
              <a:buSzPts val="1500"/>
              <a:buChar char="•"/>
              <a:defRPr sz="1500"/>
            </a:lvl6pPr>
            <a:lvl7pPr marL="3200400" lvl="6" indent="-323850" algn="l">
              <a:lnSpc>
                <a:spcPct val="100000"/>
              </a:lnSpc>
              <a:spcBef>
                <a:spcPts val="300"/>
              </a:spcBef>
              <a:spcAft>
                <a:spcPts val="0"/>
              </a:spcAft>
              <a:buClr>
                <a:schemeClr val="dk1"/>
              </a:buClr>
              <a:buSzPts val="1500"/>
              <a:buChar char="•"/>
              <a:defRPr sz="1500"/>
            </a:lvl7pPr>
            <a:lvl8pPr marL="3657600" lvl="7" indent="-323850" algn="l">
              <a:lnSpc>
                <a:spcPct val="100000"/>
              </a:lnSpc>
              <a:spcBef>
                <a:spcPts val="300"/>
              </a:spcBef>
              <a:spcAft>
                <a:spcPts val="0"/>
              </a:spcAft>
              <a:buClr>
                <a:schemeClr val="dk1"/>
              </a:buClr>
              <a:buSzPts val="1500"/>
              <a:buChar char="•"/>
              <a:defRPr sz="1500"/>
            </a:lvl8pPr>
            <a:lvl9pPr marL="4114800" lvl="8" indent="-323850" algn="l">
              <a:lnSpc>
                <a:spcPct val="100000"/>
              </a:lnSpc>
              <a:spcBef>
                <a:spcPts val="300"/>
              </a:spcBef>
              <a:spcAft>
                <a:spcPts val="0"/>
              </a:spcAft>
              <a:buClr>
                <a:schemeClr val="dk1"/>
              </a:buClr>
              <a:buSzPts val="1500"/>
              <a:buChar char="•"/>
              <a:defRPr sz="1500"/>
            </a:lvl9pPr>
          </a:lstStyle>
          <a:p>
            <a:endParaRPr/>
          </a:p>
        </p:txBody>
      </p:sp>
      <p:sp>
        <p:nvSpPr>
          <p:cNvPr id="77" name="Google Shape;77;p12"/>
          <p:cNvSpPr txBox="1">
            <a:spLocks noGrp="1"/>
          </p:cNvSpPr>
          <p:nvPr>
            <p:ph type="body" idx="3"/>
          </p:nvPr>
        </p:nvSpPr>
        <p:spPr>
          <a:xfrm>
            <a:off x="4754548" y="897733"/>
            <a:ext cx="4078200" cy="379800"/>
          </a:xfrm>
          <a:prstGeom prst="rect">
            <a:avLst/>
          </a:prstGeom>
          <a:solidFill>
            <a:srgbClr val="CA3B36"/>
          </a:solid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SzPts val="1300"/>
              <a:buNone/>
              <a:defRPr sz="1300" b="1">
                <a:solidFill>
                  <a:schemeClr val="lt1"/>
                </a:solidFill>
              </a:defRPr>
            </a:lvl1pPr>
            <a:lvl2pPr marL="914400" lvl="1" indent="-228600" algn="l">
              <a:lnSpc>
                <a:spcPct val="100000"/>
              </a:lnSpc>
              <a:spcBef>
                <a:spcPts val="600"/>
              </a:spcBef>
              <a:spcAft>
                <a:spcPts val="0"/>
              </a:spcAft>
              <a:buSzPts val="1800"/>
              <a:buNone/>
              <a:defRPr sz="1800" b="1"/>
            </a:lvl2pPr>
            <a:lvl3pPr marL="1371600" lvl="2" indent="-228600" algn="l">
              <a:lnSpc>
                <a:spcPct val="100000"/>
              </a:lnSpc>
              <a:spcBef>
                <a:spcPts val="300"/>
              </a:spcBef>
              <a:spcAft>
                <a:spcPts val="0"/>
              </a:spcAft>
              <a:buSzPts val="1700"/>
              <a:buNone/>
              <a:defRPr sz="1700" b="1"/>
            </a:lvl3pPr>
            <a:lvl4pPr marL="1828800" lvl="3" indent="-228600" algn="l">
              <a:lnSpc>
                <a:spcPct val="100000"/>
              </a:lnSpc>
              <a:spcBef>
                <a:spcPts val="300"/>
              </a:spcBef>
              <a:spcAft>
                <a:spcPts val="0"/>
              </a:spcAft>
              <a:buClr>
                <a:schemeClr val="dk1"/>
              </a:buClr>
              <a:buSzPts val="1500"/>
              <a:buNone/>
              <a:defRPr sz="1500" b="1"/>
            </a:lvl4pPr>
            <a:lvl5pPr marL="2286000" lvl="4" indent="-228600" algn="l">
              <a:lnSpc>
                <a:spcPct val="100000"/>
              </a:lnSpc>
              <a:spcBef>
                <a:spcPts val="300"/>
              </a:spcBef>
              <a:spcAft>
                <a:spcPts val="0"/>
              </a:spcAft>
              <a:buClr>
                <a:schemeClr val="dk1"/>
              </a:buClr>
              <a:buSzPts val="1500"/>
              <a:buNone/>
              <a:defRPr sz="1500" b="1"/>
            </a:lvl5pPr>
            <a:lvl6pPr marL="2743200" lvl="5" indent="-228600" algn="l">
              <a:lnSpc>
                <a:spcPct val="100000"/>
              </a:lnSpc>
              <a:spcBef>
                <a:spcPts val="300"/>
              </a:spcBef>
              <a:spcAft>
                <a:spcPts val="0"/>
              </a:spcAft>
              <a:buClr>
                <a:schemeClr val="dk1"/>
              </a:buClr>
              <a:buSzPts val="1500"/>
              <a:buNone/>
              <a:defRPr sz="1500" b="1"/>
            </a:lvl6pPr>
            <a:lvl7pPr marL="3200400" lvl="6" indent="-228600" algn="l">
              <a:lnSpc>
                <a:spcPct val="100000"/>
              </a:lnSpc>
              <a:spcBef>
                <a:spcPts val="300"/>
              </a:spcBef>
              <a:spcAft>
                <a:spcPts val="0"/>
              </a:spcAft>
              <a:buClr>
                <a:schemeClr val="dk1"/>
              </a:buClr>
              <a:buSzPts val="1500"/>
              <a:buNone/>
              <a:defRPr sz="1500" b="1"/>
            </a:lvl7pPr>
            <a:lvl8pPr marL="3657600" lvl="7" indent="-228600" algn="l">
              <a:lnSpc>
                <a:spcPct val="100000"/>
              </a:lnSpc>
              <a:spcBef>
                <a:spcPts val="300"/>
              </a:spcBef>
              <a:spcAft>
                <a:spcPts val="0"/>
              </a:spcAft>
              <a:buClr>
                <a:schemeClr val="dk1"/>
              </a:buClr>
              <a:buSzPts val="1500"/>
              <a:buNone/>
              <a:defRPr sz="1500" b="1"/>
            </a:lvl8pPr>
            <a:lvl9pPr marL="4114800" lvl="8" indent="-228600" algn="l">
              <a:lnSpc>
                <a:spcPct val="100000"/>
              </a:lnSpc>
              <a:spcBef>
                <a:spcPts val="300"/>
              </a:spcBef>
              <a:spcAft>
                <a:spcPts val="0"/>
              </a:spcAft>
              <a:buClr>
                <a:schemeClr val="dk1"/>
              </a:buClr>
              <a:buSzPts val="1500"/>
              <a:buNone/>
              <a:defRPr sz="1500" b="1"/>
            </a:lvl9pPr>
          </a:lstStyle>
          <a:p>
            <a:endParaRPr/>
          </a:p>
        </p:txBody>
      </p:sp>
      <p:sp>
        <p:nvSpPr>
          <p:cNvPr id="78" name="Google Shape;78;p12"/>
          <p:cNvSpPr txBox="1">
            <a:spLocks noGrp="1"/>
          </p:cNvSpPr>
          <p:nvPr>
            <p:ph type="body" idx="4"/>
          </p:nvPr>
        </p:nvSpPr>
        <p:spPr>
          <a:xfrm>
            <a:off x="4754548" y="1310252"/>
            <a:ext cx="4078200" cy="3328500"/>
          </a:xfrm>
          <a:prstGeom prst="rect">
            <a:avLst/>
          </a:prstGeom>
          <a:solidFill>
            <a:srgbClr val="F2F2F2"/>
          </a:solid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Clr>
                <a:srgbClr val="CA3B36"/>
              </a:buClr>
              <a:buSzPts val="1100"/>
              <a:buFont typeface="Arial"/>
              <a:buChar char="•"/>
              <a:defRPr sz="1100">
                <a:solidFill>
                  <a:srgbClr val="3F3F3F"/>
                </a:solidFill>
              </a:defRPr>
            </a:lvl1pPr>
            <a:lvl2pPr marL="914400" marR="0" lvl="1" indent="-298450" algn="l">
              <a:lnSpc>
                <a:spcPct val="100000"/>
              </a:lnSpc>
              <a:spcBef>
                <a:spcPts val="300"/>
              </a:spcBef>
              <a:spcAft>
                <a:spcPts val="0"/>
              </a:spcAft>
              <a:buClr>
                <a:srgbClr val="CA3B36"/>
              </a:buClr>
              <a:buSzPts val="1100"/>
              <a:buFont typeface="Arial"/>
              <a:buChar char="•"/>
              <a:defRPr sz="1100">
                <a:solidFill>
                  <a:srgbClr val="3F3F3F"/>
                </a:solidFill>
              </a:defRPr>
            </a:lvl2pPr>
            <a:lvl3pPr marL="1371600" lvl="2" indent="-298450" algn="l">
              <a:lnSpc>
                <a:spcPct val="100000"/>
              </a:lnSpc>
              <a:spcBef>
                <a:spcPts val="300"/>
              </a:spcBef>
              <a:spcAft>
                <a:spcPts val="0"/>
              </a:spcAft>
              <a:buClr>
                <a:srgbClr val="CA3B36"/>
              </a:buClr>
              <a:buSzPts val="1100"/>
              <a:buFont typeface="Arial"/>
              <a:buChar char="•"/>
              <a:defRPr sz="1100">
                <a:solidFill>
                  <a:srgbClr val="3F3F3F"/>
                </a:solidFill>
              </a:defRPr>
            </a:lvl3pPr>
            <a:lvl4pPr marL="1828800" lvl="3" indent="-298450" algn="l">
              <a:lnSpc>
                <a:spcPct val="100000"/>
              </a:lnSpc>
              <a:spcBef>
                <a:spcPts val="300"/>
              </a:spcBef>
              <a:spcAft>
                <a:spcPts val="0"/>
              </a:spcAft>
              <a:buClr>
                <a:schemeClr val="dk2"/>
              </a:buClr>
              <a:buSzPts val="1100"/>
              <a:buFont typeface="Arial"/>
              <a:buChar char="•"/>
              <a:defRPr sz="1100"/>
            </a:lvl4pPr>
            <a:lvl5pPr marL="2286000" lvl="4" indent="-298450" algn="l">
              <a:lnSpc>
                <a:spcPct val="100000"/>
              </a:lnSpc>
              <a:spcBef>
                <a:spcPts val="300"/>
              </a:spcBef>
              <a:spcAft>
                <a:spcPts val="0"/>
              </a:spcAft>
              <a:buClr>
                <a:schemeClr val="accent2"/>
              </a:buClr>
              <a:buSzPts val="1100"/>
              <a:buChar char="»"/>
              <a:defRPr sz="1100"/>
            </a:lvl5pPr>
            <a:lvl6pPr marL="2743200" lvl="5" indent="-323850" algn="l">
              <a:lnSpc>
                <a:spcPct val="100000"/>
              </a:lnSpc>
              <a:spcBef>
                <a:spcPts val="300"/>
              </a:spcBef>
              <a:spcAft>
                <a:spcPts val="0"/>
              </a:spcAft>
              <a:buClr>
                <a:schemeClr val="dk1"/>
              </a:buClr>
              <a:buSzPts val="1500"/>
              <a:buChar char="•"/>
              <a:defRPr sz="1500"/>
            </a:lvl6pPr>
            <a:lvl7pPr marL="3200400" lvl="6" indent="-323850" algn="l">
              <a:lnSpc>
                <a:spcPct val="100000"/>
              </a:lnSpc>
              <a:spcBef>
                <a:spcPts val="300"/>
              </a:spcBef>
              <a:spcAft>
                <a:spcPts val="0"/>
              </a:spcAft>
              <a:buClr>
                <a:schemeClr val="dk1"/>
              </a:buClr>
              <a:buSzPts val="1500"/>
              <a:buChar char="•"/>
              <a:defRPr sz="1500"/>
            </a:lvl7pPr>
            <a:lvl8pPr marL="3657600" lvl="7" indent="-323850" algn="l">
              <a:lnSpc>
                <a:spcPct val="100000"/>
              </a:lnSpc>
              <a:spcBef>
                <a:spcPts val="300"/>
              </a:spcBef>
              <a:spcAft>
                <a:spcPts val="0"/>
              </a:spcAft>
              <a:buClr>
                <a:schemeClr val="dk1"/>
              </a:buClr>
              <a:buSzPts val="1500"/>
              <a:buChar char="•"/>
              <a:defRPr sz="1500"/>
            </a:lvl8pPr>
            <a:lvl9pPr marL="4114800" lvl="8" indent="-323850" algn="l">
              <a:lnSpc>
                <a:spcPct val="100000"/>
              </a:lnSpc>
              <a:spcBef>
                <a:spcPts val="300"/>
              </a:spcBef>
              <a:spcAft>
                <a:spcPts val="0"/>
              </a:spcAft>
              <a:buClr>
                <a:schemeClr val="dk1"/>
              </a:buClr>
              <a:buSzPts val="1500"/>
              <a:buChar char="•"/>
              <a:defRPr sz="1500"/>
            </a:lvl9pPr>
          </a:lstStyle>
          <a:p>
            <a:endParaRPr/>
          </a:p>
        </p:txBody>
      </p:sp>
      <p:sp>
        <p:nvSpPr>
          <p:cNvPr id="79" name="Google Shape;79;p12"/>
          <p:cNvSpPr txBox="1">
            <a:spLocks noGrp="1"/>
          </p:cNvSpPr>
          <p:nvPr>
            <p:ph type="sldNum" idx="12"/>
          </p:nvPr>
        </p:nvSpPr>
        <p:spPr>
          <a:xfrm>
            <a:off x="8623732" y="4898642"/>
            <a:ext cx="491400" cy="107700"/>
          </a:xfrm>
          <a:prstGeom prst="rect">
            <a:avLst/>
          </a:prstGeom>
          <a:noFill/>
          <a:ln>
            <a:noFill/>
          </a:ln>
        </p:spPr>
        <p:txBody>
          <a:bodyPr spcFirstLastPara="1" wrap="square" lIns="0" tIns="0" rIns="0" bIns="0" anchor="b" anchorCtr="0">
            <a:sp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0" name="Google Shape;80;p12"/>
          <p:cNvSpPr txBox="1">
            <a:spLocks noGrp="1"/>
          </p:cNvSpPr>
          <p:nvPr>
            <p:ph type="title"/>
          </p:nvPr>
        </p:nvSpPr>
        <p:spPr>
          <a:xfrm>
            <a:off x="803436" y="85595"/>
            <a:ext cx="8029500" cy="4797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3F3F3F"/>
              </a:buClr>
              <a:buSzPts val="1800"/>
              <a:buFont typeface="Montserrat"/>
              <a:buNone/>
              <a:defRPr sz="1800" b="1" i="0" u="none" strike="noStrike" cap="none">
                <a:solidFill>
                  <a:srgbClr val="3F3F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12"/>
          <p:cNvSpPr/>
          <p:nvPr/>
        </p:nvSpPr>
        <p:spPr>
          <a:xfrm>
            <a:off x="317990" y="0"/>
            <a:ext cx="485400" cy="573600"/>
          </a:xfrm>
          <a:prstGeom prst="rect">
            <a:avLst/>
          </a:prstGeom>
          <a:solidFill>
            <a:srgbClr val="71A84E"/>
          </a:solidFill>
          <a:ln>
            <a:noFill/>
          </a:ln>
        </p:spPr>
        <p:txBody>
          <a:bodyPr spcFirstLastPara="1" wrap="square" lIns="84375" tIns="42175" rIns="84375" bIns="421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pic>
        <p:nvPicPr>
          <p:cNvPr id="82" name="Google Shape;82;p12"/>
          <p:cNvPicPr preferRelativeResize="0"/>
          <p:nvPr/>
        </p:nvPicPr>
        <p:blipFill rotWithShape="1">
          <a:blip r:embed="rId3">
            <a:alphaModFix/>
          </a:blip>
          <a:srcRect/>
          <a:stretch/>
        </p:blipFill>
        <p:spPr>
          <a:xfrm>
            <a:off x="385843" y="173762"/>
            <a:ext cx="349740" cy="22600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0" y="0"/>
            <a:ext cx="2250000" cy="225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100"/>
              <a:buNone/>
              <a:defRPr sz="1500" b="1" i="0" u="none" strike="noStrike" cap="none">
                <a:solidFill>
                  <a:srgbClr val="414042"/>
                </a:solidFill>
                <a:latin typeface="Montserrat"/>
                <a:ea typeface="Montserrat"/>
                <a:cs typeface="Montserrat"/>
                <a:sym typeface="Montserrat"/>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86" name="Google Shape;86;p14"/>
          <p:cNvSpPr txBox="1">
            <a:spLocks noGrp="1"/>
          </p:cNvSpPr>
          <p:nvPr>
            <p:ph type="body" idx="1"/>
          </p:nvPr>
        </p:nvSpPr>
        <p:spPr>
          <a:xfrm>
            <a:off x="457200" y="1200153"/>
            <a:ext cx="8229600" cy="3394500"/>
          </a:xfrm>
          <a:prstGeom prst="rect">
            <a:avLst/>
          </a:prstGeom>
          <a:noFill/>
          <a:ln>
            <a:noFill/>
          </a:ln>
        </p:spPr>
        <p:txBody>
          <a:bodyPr spcFirstLastPara="1" wrap="square" lIns="0" tIns="0" rIns="0" bIns="0" anchor="t" anchorCtr="0">
            <a:noAutofit/>
          </a:bodyPr>
          <a:lstStyle>
            <a:lvl1pPr marL="457200" lvl="0" indent="-273050" algn="l" rtl="0">
              <a:lnSpc>
                <a:spcPct val="100000"/>
              </a:lnSpc>
              <a:spcBef>
                <a:spcPts val="200"/>
              </a:spcBef>
              <a:spcAft>
                <a:spcPts val="0"/>
              </a:spcAft>
              <a:buSzPts val="700"/>
              <a:buChar char="•"/>
              <a:defRPr sz="900" b="0" i="0">
                <a:solidFill>
                  <a:srgbClr val="72A84E"/>
                </a:solidFill>
                <a:latin typeface="Arial"/>
                <a:ea typeface="Arial"/>
                <a:cs typeface="Arial"/>
                <a:sym typeface="Arial"/>
              </a:defRPr>
            </a:lvl1pPr>
            <a:lvl2pPr marL="914400" lvl="1" indent="-273050" algn="l" rtl="0">
              <a:lnSpc>
                <a:spcPct val="100000"/>
              </a:lnSpc>
              <a:spcBef>
                <a:spcPts val="200"/>
              </a:spcBef>
              <a:spcAft>
                <a:spcPts val="0"/>
              </a:spcAft>
              <a:buSzPts val="700"/>
              <a:buChar char="•"/>
              <a:defRPr/>
            </a:lvl2pPr>
            <a:lvl3pPr marL="1371600" lvl="2" indent="-273050" algn="l" rtl="0">
              <a:lnSpc>
                <a:spcPct val="100000"/>
              </a:lnSpc>
              <a:spcBef>
                <a:spcPts val="200"/>
              </a:spcBef>
              <a:spcAft>
                <a:spcPts val="0"/>
              </a:spcAft>
              <a:buSzPts val="700"/>
              <a:buChar char="•"/>
              <a:defRPr/>
            </a:lvl3pPr>
            <a:lvl4pPr marL="1828800" lvl="3" indent="-228600" algn="l" rtl="0">
              <a:lnSpc>
                <a:spcPct val="100000"/>
              </a:lnSpc>
              <a:spcBef>
                <a:spcPts val="200"/>
              </a:spcBef>
              <a:spcAft>
                <a:spcPts val="0"/>
              </a:spcAft>
              <a:buSzPts val="600"/>
              <a:buNone/>
              <a:defRPr/>
            </a:lvl4pPr>
            <a:lvl5pPr marL="2286000" lvl="4" indent="-266700" algn="l" rtl="0">
              <a:lnSpc>
                <a:spcPct val="100000"/>
              </a:lnSpc>
              <a:spcBef>
                <a:spcPts val="100"/>
              </a:spcBef>
              <a:spcAft>
                <a:spcPts val="0"/>
              </a:spcAft>
              <a:buSzPts val="600"/>
              <a:buChar char="»"/>
              <a:defRPr/>
            </a:lvl5pPr>
            <a:lvl6pPr marL="2743200" lvl="5" indent="-304800" algn="l" rtl="0">
              <a:lnSpc>
                <a:spcPct val="100000"/>
              </a:lnSpc>
              <a:spcBef>
                <a:spcPts val="200"/>
              </a:spcBef>
              <a:spcAft>
                <a:spcPts val="0"/>
              </a:spcAft>
              <a:buSzPts val="1200"/>
              <a:buChar char="•"/>
              <a:defRPr/>
            </a:lvl6pPr>
            <a:lvl7pPr marL="3200400" lvl="6" indent="-304800" algn="l" rtl="0">
              <a:lnSpc>
                <a:spcPct val="100000"/>
              </a:lnSpc>
              <a:spcBef>
                <a:spcPts val="200"/>
              </a:spcBef>
              <a:spcAft>
                <a:spcPts val="0"/>
              </a:spcAft>
              <a:buSzPts val="1200"/>
              <a:buChar char="•"/>
              <a:defRPr/>
            </a:lvl7pPr>
            <a:lvl8pPr marL="3657600" lvl="7" indent="-304800" algn="l" rtl="0">
              <a:lnSpc>
                <a:spcPct val="100000"/>
              </a:lnSpc>
              <a:spcBef>
                <a:spcPts val="200"/>
              </a:spcBef>
              <a:spcAft>
                <a:spcPts val="0"/>
              </a:spcAft>
              <a:buSzPts val="1200"/>
              <a:buChar char="•"/>
              <a:defRPr/>
            </a:lvl8pPr>
            <a:lvl9pPr marL="4114800" lvl="8" indent="-304800" algn="l" rtl="0">
              <a:lnSpc>
                <a:spcPct val="100000"/>
              </a:lnSpc>
              <a:spcBef>
                <a:spcPts val="200"/>
              </a:spcBef>
              <a:spcAft>
                <a:spcPts val="0"/>
              </a:spcAft>
              <a:buSzPts val="1200"/>
              <a:buChar char="•"/>
              <a:defRPr/>
            </a:lvl9pPr>
          </a:lstStyle>
          <a:p>
            <a:endParaRPr/>
          </a:p>
        </p:txBody>
      </p:sp>
      <p:sp>
        <p:nvSpPr>
          <p:cNvPr id="87" name="Google Shape;87;p14"/>
          <p:cNvSpPr txBox="1">
            <a:spLocks noGrp="1"/>
          </p:cNvSpPr>
          <p:nvPr>
            <p:ph type="ftr" idx="11"/>
          </p:nvPr>
        </p:nvSpPr>
        <p:spPr>
          <a:xfrm>
            <a:off x="0" y="0"/>
            <a:ext cx="2250000" cy="225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SzPts val="1100"/>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88" name="Google Shape;88;p14"/>
          <p:cNvSpPr txBox="1">
            <a:spLocks noGrp="1"/>
          </p:cNvSpPr>
          <p:nvPr>
            <p:ph type="dt" idx="10"/>
          </p:nvPr>
        </p:nvSpPr>
        <p:spPr>
          <a:xfrm>
            <a:off x="0" y="0"/>
            <a:ext cx="2250000" cy="225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100"/>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89" name="Google Shape;89;p14"/>
          <p:cNvSpPr txBox="1">
            <a:spLocks noGrp="1"/>
          </p:cNvSpPr>
          <p:nvPr>
            <p:ph type="sldNum" idx="12"/>
          </p:nvPr>
        </p:nvSpPr>
        <p:spPr>
          <a:xfrm>
            <a:off x="0" y="0"/>
            <a:ext cx="2250000" cy="225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G | White logo">
  <p:cSld name="2_G | White logo">
    <p:spTree>
      <p:nvGrpSpPr>
        <p:cNvPr id="1" name="Shape 8"/>
        <p:cNvGrpSpPr/>
        <p:nvPr/>
      </p:nvGrpSpPr>
      <p:grpSpPr>
        <a:xfrm>
          <a:off x="0" y="0"/>
          <a:ext cx="0" cy="0"/>
          <a:chOff x="0" y="0"/>
          <a:chExt cx="0" cy="0"/>
        </a:xfrm>
      </p:grpSpPr>
      <p:sp>
        <p:nvSpPr>
          <p:cNvPr id="9" name="Google Shape;9;p3"/>
          <p:cNvSpPr txBox="1">
            <a:spLocks noGrp="1"/>
          </p:cNvSpPr>
          <p:nvPr>
            <p:ph type="title"/>
          </p:nvPr>
        </p:nvSpPr>
        <p:spPr>
          <a:xfrm>
            <a:off x="803435" y="86857"/>
            <a:ext cx="8022600" cy="480000"/>
          </a:xfrm>
          <a:prstGeom prst="rect">
            <a:avLst/>
          </a:prstGeom>
          <a:noFill/>
          <a:ln>
            <a:noFill/>
          </a:ln>
        </p:spPr>
        <p:txBody>
          <a:bodyPr spcFirstLastPara="1" wrap="square" lIns="79125" tIns="39550" rIns="79125" bIns="39550" anchor="ctr" anchorCtr="0">
            <a:noAutofit/>
          </a:bodyPr>
          <a:lstStyle>
            <a:lvl1pPr marR="0" lvl="0" algn="just" rtl="0">
              <a:lnSpc>
                <a:spcPct val="100000"/>
              </a:lnSpc>
              <a:spcBef>
                <a:spcPts val="0"/>
              </a:spcBef>
              <a:spcAft>
                <a:spcPts val="0"/>
              </a:spcAft>
              <a:buClr>
                <a:srgbClr val="000000"/>
              </a:buClr>
              <a:buSzPts val="1200"/>
              <a:buFont typeface="Arial"/>
              <a:buNone/>
              <a:defRPr sz="1700" b="1" i="0" u="none" strike="noStrike" cap="none">
                <a:solidFill>
                  <a:srgbClr val="3F3F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0" name="Google Shape;10;p3"/>
          <p:cNvSpPr txBox="1">
            <a:spLocks noGrp="1"/>
          </p:cNvSpPr>
          <p:nvPr>
            <p:ph type="sldNum" idx="12"/>
          </p:nvPr>
        </p:nvSpPr>
        <p:spPr>
          <a:xfrm>
            <a:off x="8620931" y="4919993"/>
            <a:ext cx="491400" cy="107700"/>
          </a:xfrm>
          <a:prstGeom prst="rect">
            <a:avLst/>
          </a:prstGeom>
          <a:noFill/>
          <a:ln>
            <a:noFill/>
          </a:ln>
        </p:spPr>
        <p:txBody>
          <a:bodyPr spcFirstLastPara="1" wrap="square" lIns="0" tIns="0" rIns="0" bIns="0" anchor="b" anchorCtr="0">
            <a:sp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 name="Google Shape;11;p3"/>
          <p:cNvSpPr txBox="1">
            <a:spLocks noGrp="1"/>
          </p:cNvSpPr>
          <p:nvPr>
            <p:ph type="body" idx="1"/>
          </p:nvPr>
        </p:nvSpPr>
        <p:spPr>
          <a:xfrm>
            <a:off x="339626" y="4900201"/>
            <a:ext cx="6480000" cy="125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Font typeface="Arial"/>
              <a:buNone/>
              <a:defRPr sz="900">
                <a:solidFill>
                  <a:srgbClr val="3F3F3F"/>
                </a:solidFill>
              </a:defRPr>
            </a:lvl1pPr>
            <a:lvl2pPr marL="914400" lvl="1" indent="-228600" algn="l">
              <a:lnSpc>
                <a:spcPct val="100000"/>
              </a:lnSpc>
              <a:spcBef>
                <a:spcPts val="300"/>
              </a:spcBef>
              <a:spcAft>
                <a:spcPts val="0"/>
              </a:spcAft>
              <a:buSzPts val="1000"/>
              <a:buFont typeface="Arial"/>
              <a:buNone/>
              <a:defRPr sz="700">
                <a:solidFill>
                  <a:schemeClr val="dk1"/>
                </a:solidFill>
              </a:defRPr>
            </a:lvl2pPr>
            <a:lvl3pPr marL="1371600" lvl="2" indent="-228600" algn="l">
              <a:lnSpc>
                <a:spcPct val="100000"/>
              </a:lnSpc>
              <a:spcBef>
                <a:spcPts val="300"/>
              </a:spcBef>
              <a:spcAft>
                <a:spcPts val="0"/>
              </a:spcAft>
              <a:buSzPts val="1000"/>
              <a:buFont typeface="Arial"/>
              <a:buNone/>
              <a:defRPr sz="700">
                <a:solidFill>
                  <a:schemeClr val="dk1"/>
                </a:solidFill>
              </a:defRPr>
            </a:lvl3pPr>
            <a:lvl4pPr marL="1828800" lvl="3" indent="-228600" algn="l">
              <a:lnSpc>
                <a:spcPct val="100000"/>
              </a:lnSpc>
              <a:spcBef>
                <a:spcPts val="300"/>
              </a:spcBef>
              <a:spcAft>
                <a:spcPts val="0"/>
              </a:spcAft>
              <a:buSzPts val="900"/>
              <a:buFont typeface="Arial"/>
              <a:buNone/>
              <a:defRPr sz="700">
                <a:solidFill>
                  <a:schemeClr val="dk1"/>
                </a:solidFill>
              </a:defRPr>
            </a:lvl4pPr>
            <a:lvl5pPr marL="2286000" lvl="4" indent="-228600" algn="l">
              <a:lnSpc>
                <a:spcPct val="100000"/>
              </a:lnSpc>
              <a:spcBef>
                <a:spcPts val="200"/>
              </a:spcBef>
              <a:spcAft>
                <a:spcPts val="0"/>
              </a:spcAft>
              <a:buSzPts val="900"/>
              <a:buFont typeface="Arial"/>
              <a:buNone/>
              <a:defRPr sz="700">
                <a:solidFill>
                  <a:schemeClr val="dk1"/>
                </a:solidFill>
              </a:defRPr>
            </a:lvl5pPr>
            <a:lvl6pPr marL="2743200" lvl="5" indent="-336550" algn="l">
              <a:lnSpc>
                <a:spcPct val="100000"/>
              </a:lnSpc>
              <a:spcBef>
                <a:spcPts val="300"/>
              </a:spcBef>
              <a:spcAft>
                <a:spcPts val="0"/>
              </a:spcAft>
              <a:buSzPts val="1700"/>
              <a:buChar char="•"/>
              <a:defRPr/>
            </a:lvl6pPr>
            <a:lvl7pPr marL="3200400" lvl="6" indent="-336550" algn="l">
              <a:lnSpc>
                <a:spcPct val="100000"/>
              </a:lnSpc>
              <a:spcBef>
                <a:spcPts val="300"/>
              </a:spcBef>
              <a:spcAft>
                <a:spcPts val="0"/>
              </a:spcAft>
              <a:buSzPts val="1700"/>
              <a:buChar char="•"/>
              <a:defRPr/>
            </a:lvl7pPr>
            <a:lvl8pPr marL="3657600" lvl="7" indent="-336550" algn="l">
              <a:lnSpc>
                <a:spcPct val="100000"/>
              </a:lnSpc>
              <a:spcBef>
                <a:spcPts val="300"/>
              </a:spcBef>
              <a:spcAft>
                <a:spcPts val="0"/>
              </a:spcAft>
              <a:buSzPts val="1700"/>
              <a:buChar char="•"/>
              <a:defRPr/>
            </a:lvl8pPr>
            <a:lvl9pPr marL="4114800" lvl="8" indent="-336550" algn="l">
              <a:lnSpc>
                <a:spcPct val="100000"/>
              </a:lnSpc>
              <a:spcBef>
                <a:spcPts val="300"/>
              </a:spcBef>
              <a:spcAft>
                <a:spcPts val="0"/>
              </a:spcAft>
              <a:buSzPts val="1700"/>
              <a:buChar char="•"/>
              <a:defRPr/>
            </a:lvl9pPr>
          </a:lstStyle>
          <a:p>
            <a:endParaRPr/>
          </a:p>
        </p:txBody>
      </p:sp>
      <p:sp>
        <p:nvSpPr>
          <p:cNvPr id="12" name="Google Shape;12;p3"/>
          <p:cNvSpPr txBox="1">
            <a:spLocks noGrp="1"/>
          </p:cNvSpPr>
          <p:nvPr>
            <p:ph type="body" idx="2"/>
          </p:nvPr>
        </p:nvSpPr>
        <p:spPr>
          <a:xfrm>
            <a:off x="349180" y="897731"/>
            <a:ext cx="8476800" cy="3624300"/>
          </a:xfrm>
          <a:prstGeom prst="rect">
            <a:avLst/>
          </a:prstGeom>
          <a:noFill/>
          <a:ln>
            <a:noFill/>
          </a:ln>
        </p:spPr>
        <p:txBody>
          <a:bodyPr spcFirstLastPara="1" wrap="square" lIns="79125" tIns="39550" rIns="79125" bIns="39550" anchor="t" anchorCtr="0">
            <a:noAutofit/>
          </a:bodyPr>
          <a:lstStyle>
            <a:lvl1pPr marL="457200" lvl="0" indent="-292100" algn="l">
              <a:lnSpc>
                <a:spcPct val="100000"/>
              </a:lnSpc>
              <a:spcBef>
                <a:spcPts val="300"/>
              </a:spcBef>
              <a:spcAft>
                <a:spcPts val="0"/>
              </a:spcAft>
              <a:buClr>
                <a:schemeClr val="lt2"/>
              </a:buClr>
              <a:buSzPts val="1000"/>
              <a:buFont typeface="Arial"/>
              <a:buChar char="•"/>
              <a:defRPr sz="1000">
                <a:solidFill>
                  <a:srgbClr val="3F3F3F"/>
                </a:solidFill>
              </a:defRPr>
            </a:lvl1pPr>
            <a:lvl2pPr marL="914400" lvl="1" indent="-292100" algn="l">
              <a:lnSpc>
                <a:spcPct val="100000"/>
              </a:lnSpc>
              <a:spcBef>
                <a:spcPts val="300"/>
              </a:spcBef>
              <a:spcAft>
                <a:spcPts val="0"/>
              </a:spcAft>
              <a:buClr>
                <a:schemeClr val="lt2"/>
              </a:buClr>
              <a:buSzPts val="1000"/>
              <a:buFont typeface="Arial"/>
              <a:buChar char="•"/>
              <a:defRPr sz="1000">
                <a:solidFill>
                  <a:srgbClr val="3F3F3F"/>
                </a:solidFill>
              </a:defRPr>
            </a:lvl2pPr>
            <a:lvl3pPr marL="1371600" lvl="2" indent="-292100" algn="l">
              <a:lnSpc>
                <a:spcPct val="100000"/>
              </a:lnSpc>
              <a:spcBef>
                <a:spcPts val="300"/>
              </a:spcBef>
              <a:spcAft>
                <a:spcPts val="0"/>
              </a:spcAft>
              <a:buClr>
                <a:schemeClr val="lt2"/>
              </a:buClr>
              <a:buSzPts val="1000"/>
              <a:buFont typeface="Arial"/>
              <a:buChar char="•"/>
              <a:defRPr sz="1000">
                <a:solidFill>
                  <a:srgbClr val="3F3F3F"/>
                </a:solidFill>
              </a:defRPr>
            </a:lvl3pPr>
            <a:lvl4pPr marL="1828800" lvl="3" indent="-228600" algn="l">
              <a:lnSpc>
                <a:spcPct val="100000"/>
              </a:lnSpc>
              <a:spcBef>
                <a:spcPts val="300"/>
              </a:spcBef>
              <a:spcAft>
                <a:spcPts val="0"/>
              </a:spcAft>
              <a:buSzPts val="900"/>
              <a:buNone/>
              <a:defRPr/>
            </a:lvl4pPr>
            <a:lvl5pPr marL="2286000" lvl="4" indent="-285750" algn="l">
              <a:lnSpc>
                <a:spcPct val="100000"/>
              </a:lnSpc>
              <a:spcBef>
                <a:spcPts val="200"/>
              </a:spcBef>
              <a:spcAft>
                <a:spcPts val="0"/>
              </a:spcAft>
              <a:buSzPts val="900"/>
              <a:buChar char="»"/>
              <a:defRPr/>
            </a:lvl5pPr>
            <a:lvl6pPr marL="2743200" lvl="5" indent="-336550" algn="l">
              <a:lnSpc>
                <a:spcPct val="100000"/>
              </a:lnSpc>
              <a:spcBef>
                <a:spcPts val="300"/>
              </a:spcBef>
              <a:spcAft>
                <a:spcPts val="0"/>
              </a:spcAft>
              <a:buSzPts val="1700"/>
              <a:buChar char="•"/>
              <a:defRPr/>
            </a:lvl6pPr>
            <a:lvl7pPr marL="3200400" lvl="6" indent="-336550" algn="l">
              <a:lnSpc>
                <a:spcPct val="100000"/>
              </a:lnSpc>
              <a:spcBef>
                <a:spcPts val="300"/>
              </a:spcBef>
              <a:spcAft>
                <a:spcPts val="0"/>
              </a:spcAft>
              <a:buSzPts val="1700"/>
              <a:buChar char="•"/>
              <a:defRPr/>
            </a:lvl7pPr>
            <a:lvl8pPr marL="3657600" lvl="7" indent="-336550" algn="l">
              <a:lnSpc>
                <a:spcPct val="100000"/>
              </a:lnSpc>
              <a:spcBef>
                <a:spcPts val="300"/>
              </a:spcBef>
              <a:spcAft>
                <a:spcPts val="0"/>
              </a:spcAft>
              <a:buSzPts val="1700"/>
              <a:buChar char="•"/>
              <a:defRPr/>
            </a:lvl8pPr>
            <a:lvl9pPr marL="4114800" lvl="8" indent="-336550" algn="l">
              <a:lnSpc>
                <a:spcPct val="100000"/>
              </a:lnSpc>
              <a:spcBef>
                <a:spcPts val="300"/>
              </a:spcBef>
              <a:spcAft>
                <a:spcPts val="0"/>
              </a:spcAft>
              <a:buSzPts val="1700"/>
              <a:buChar char="•"/>
              <a:defRPr/>
            </a:lvl9pPr>
          </a:lstStyle>
          <a:p>
            <a:endParaRPr/>
          </a:p>
        </p:txBody>
      </p:sp>
      <p:sp>
        <p:nvSpPr>
          <p:cNvPr id="13" name="Google Shape;13;p3"/>
          <p:cNvSpPr/>
          <p:nvPr/>
        </p:nvSpPr>
        <p:spPr>
          <a:xfrm>
            <a:off x="317989" y="0"/>
            <a:ext cx="485400" cy="573600"/>
          </a:xfrm>
          <a:prstGeom prst="rect">
            <a:avLst/>
          </a:prstGeom>
          <a:solidFill>
            <a:srgbClr val="71A84E"/>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pic>
        <p:nvPicPr>
          <p:cNvPr id="14" name="Google Shape;14;p3"/>
          <p:cNvPicPr preferRelativeResize="0"/>
          <p:nvPr/>
        </p:nvPicPr>
        <p:blipFill rotWithShape="1">
          <a:blip r:embed="rId2">
            <a:alphaModFix/>
          </a:blip>
          <a:srcRect/>
          <a:stretch/>
        </p:blipFill>
        <p:spPr>
          <a:xfrm>
            <a:off x="385842" y="173760"/>
            <a:ext cx="284164" cy="226007"/>
          </a:xfrm>
          <a:prstGeom prst="rect">
            <a:avLst/>
          </a:prstGeom>
          <a:noFill/>
          <a:ln>
            <a:noFill/>
          </a:ln>
        </p:spPr>
      </p:pic>
      <p:pic>
        <p:nvPicPr>
          <p:cNvPr id="15" name="Google Shape;15;p3" descr="GENESIS_Letterhead Page Number 2016.jpg"/>
          <p:cNvPicPr preferRelativeResize="0"/>
          <p:nvPr/>
        </p:nvPicPr>
        <p:blipFill rotWithShape="1">
          <a:blip r:embed="rId3">
            <a:alphaModFix/>
          </a:blip>
          <a:srcRect r="66865" b="62171"/>
          <a:stretch/>
        </p:blipFill>
        <p:spPr>
          <a:xfrm>
            <a:off x="8270679" y="4882176"/>
            <a:ext cx="374377" cy="198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 | Normal (no Green Line)">
  <p:cSld name="G | Normal (no Green Line)">
    <p:spTree>
      <p:nvGrpSpPr>
        <p:cNvPr id="1" name="Shape 19"/>
        <p:cNvGrpSpPr/>
        <p:nvPr/>
      </p:nvGrpSpPr>
      <p:grpSpPr>
        <a:xfrm>
          <a:off x="0" y="0"/>
          <a:ext cx="0" cy="0"/>
          <a:chOff x="0" y="0"/>
          <a:chExt cx="0" cy="0"/>
        </a:xfrm>
      </p:grpSpPr>
      <p:pic>
        <p:nvPicPr>
          <p:cNvPr id="20" name="Google Shape;20;p5" descr="GENESIS_Letterhead Page Number 2016.jpg"/>
          <p:cNvPicPr preferRelativeResize="0"/>
          <p:nvPr/>
        </p:nvPicPr>
        <p:blipFill rotWithShape="1">
          <a:blip r:embed="rId2">
            <a:alphaModFix/>
          </a:blip>
          <a:srcRect r="66866" b="62172"/>
          <a:stretch/>
        </p:blipFill>
        <p:spPr>
          <a:xfrm>
            <a:off x="8274415" y="4882176"/>
            <a:ext cx="374376" cy="198276"/>
          </a:xfrm>
          <a:prstGeom prst="rect">
            <a:avLst/>
          </a:prstGeom>
          <a:noFill/>
          <a:ln>
            <a:noFill/>
          </a:ln>
        </p:spPr>
      </p:pic>
      <p:sp>
        <p:nvSpPr>
          <p:cNvPr id="21" name="Google Shape;21;p5"/>
          <p:cNvSpPr txBox="1">
            <a:spLocks noGrp="1"/>
          </p:cNvSpPr>
          <p:nvPr>
            <p:ph type="title"/>
          </p:nvPr>
        </p:nvSpPr>
        <p:spPr>
          <a:xfrm>
            <a:off x="339625" y="93707"/>
            <a:ext cx="8486400" cy="4797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3F3F3F"/>
              </a:buClr>
              <a:buSzPts val="1800"/>
              <a:buFont typeface="Montserrat"/>
              <a:buNone/>
              <a:defRPr sz="1800" b="1" i="0" u="none" strike="noStrike" cap="none">
                <a:solidFill>
                  <a:srgbClr val="3F3F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5"/>
          <p:cNvSpPr txBox="1">
            <a:spLocks noGrp="1"/>
          </p:cNvSpPr>
          <p:nvPr>
            <p:ph type="sldNum" idx="12"/>
          </p:nvPr>
        </p:nvSpPr>
        <p:spPr>
          <a:xfrm>
            <a:off x="8624665" y="4898642"/>
            <a:ext cx="491400" cy="107700"/>
          </a:xfrm>
          <a:prstGeom prst="rect">
            <a:avLst/>
          </a:prstGeom>
          <a:noFill/>
          <a:ln>
            <a:noFill/>
          </a:ln>
        </p:spPr>
        <p:txBody>
          <a:bodyPr spcFirstLastPara="1" wrap="square" lIns="0" tIns="0" rIns="0" bIns="0" anchor="b" anchorCtr="0">
            <a:sp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5"/>
          <p:cNvSpPr txBox="1">
            <a:spLocks noGrp="1"/>
          </p:cNvSpPr>
          <p:nvPr>
            <p:ph type="body" idx="1"/>
          </p:nvPr>
        </p:nvSpPr>
        <p:spPr>
          <a:xfrm>
            <a:off x="339624" y="4900203"/>
            <a:ext cx="6480000" cy="125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900"/>
              <a:buFont typeface="Arial"/>
              <a:buNone/>
              <a:defRPr sz="900">
                <a:solidFill>
                  <a:srgbClr val="3F3F3F"/>
                </a:solidFill>
              </a:defRPr>
            </a:lvl1pPr>
            <a:lvl2pPr marL="914400" lvl="1" indent="-228600" algn="l">
              <a:lnSpc>
                <a:spcPct val="100000"/>
              </a:lnSpc>
              <a:spcBef>
                <a:spcPts val="300"/>
              </a:spcBef>
              <a:spcAft>
                <a:spcPts val="0"/>
              </a:spcAft>
              <a:buSzPts val="700"/>
              <a:buFont typeface="Arial"/>
              <a:buNone/>
              <a:defRPr sz="700">
                <a:solidFill>
                  <a:schemeClr val="dk1"/>
                </a:solidFill>
              </a:defRPr>
            </a:lvl2pPr>
            <a:lvl3pPr marL="1371600" lvl="2" indent="-228600" algn="l">
              <a:lnSpc>
                <a:spcPct val="100000"/>
              </a:lnSpc>
              <a:spcBef>
                <a:spcPts val="300"/>
              </a:spcBef>
              <a:spcAft>
                <a:spcPts val="0"/>
              </a:spcAft>
              <a:buSzPts val="700"/>
              <a:buFont typeface="Arial"/>
              <a:buNone/>
              <a:defRPr sz="700">
                <a:solidFill>
                  <a:schemeClr val="dk1"/>
                </a:solidFill>
              </a:defRPr>
            </a:lvl3pPr>
            <a:lvl4pPr marL="1828800" lvl="3" indent="-228600" algn="l">
              <a:lnSpc>
                <a:spcPct val="100000"/>
              </a:lnSpc>
              <a:spcBef>
                <a:spcPts val="300"/>
              </a:spcBef>
              <a:spcAft>
                <a:spcPts val="0"/>
              </a:spcAft>
              <a:buClr>
                <a:schemeClr val="dk1"/>
              </a:buClr>
              <a:buSzPts val="700"/>
              <a:buFont typeface="Arial"/>
              <a:buNone/>
              <a:defRPr sz="700">
                <a:solidFill>
                  <a:schemeClr val="dk1"/>
                </a:solidFill>
              </a:defRPr>
            </a:lvl4pPr>
            <a:lvl5pPr marL="2286000" lvl="4" indent="-228600" algn="l">
              <a:lnSpc>
                <a:spcPct val="100000"/>
              </a:lnSpc>
              <a:spcBef>
                <a:spcPts val="100"/>
              </a:spcBef>
              <a:spcAft>
                <a:spcPts val="0"/>
              </a:spcAft>
              <a:buClr>
                <a:schemeClr val="dk1"/>
              </a:buClr>
              <a:buSzPts val="700"/>
              <a:buFont typeface="Arial"/>
              <a:buNone/>
              <a:defRPr sz="700">
                <a:solidFill>
                  <a:schemeClr val="dk1"/>
                </a:solidFill>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24" name="Google Shape;24;p5"/>
          <p:cNvSpPr txBox="1">
            <a:spLocks noGrp="1"/>
          </p:cNvSpPr>
          <p:nvPr>
            <p:ph type="body" idx="2"/>
          </p:nvPr>
        </p:nvSpPr>
        <p:spPr>
          <a:xfrm>
            <a:off x="349180" y="897731"/>
            <a:ext cx="8476800" cy="36243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Clr>
                <a:schemeClr val="dk2"/>
              </a:buClr>
              <a:buSzPts val="1100"/>
              <a:buFont typeface="Arial"/>
              <a:buChar char="•"/>
              <a:defRPr sz="1100">
                <a:solidFill>
                  <a:srgbClr val="3F3F3F"/>
                </a:solidFill>
              </a:defRPr>
            </a:lvl1pPr>
            <a:lvl2pPr marL="914400" lvl="1" indent="-298450" algn="l">
              <a:lnSpc>
                <a:spcPct val="100000"/>
              </a:lnSpc>
              <a:spcBef>
                <a:spcPts val="300"/>
              </a:spcBef>
              <a:spcAft>
                <a:spcPts val="0"/>
              </a:spcAft>
              <a:buClr>
                <a:schemeClr val="dk2"/>
              </a:buClr>
              <a:buSzPts val="1100"/>
              <a:buFont typeface="Arial"/>
              <a:buChar char="•"/>
              <a:defRPr sz="1100">
                <a:solidFill>
                  <a:srgbClr val="3F3F3F"/>
                </a:solidFill>
              </a:defRPr>
            </a:lvl2pPr>
            <a:lvl3pPr marL="1371600" lvl="2" indent="-298450" algn="l">
              <a:lnSpc>
                <a:spcPct val="100000"/>
              </a:lnSpc>
              <a:spcBef>
                <a:spcPts val="300"/>
              </a:spcBef>
              <a:spcAft>
                <a:spcPts val="0"/>
              </a:spcAft>
              <a:buClr>
                <a:schemeClr val="dk2"/>
              </a:buClr>
              <a:buSzPts val="1100"/>
              <a:buFont typeface="Arial"/>
              <a:buChar char="•"/>
              <a:defRPr sz="1100">
                <a:solidFill>
                  <a:srgbClr val="3F3F3F"/>
                </a:solidFill>
              </a:defRPr>
            </a:lvl3pPr>
            <a:lvl4pPr marL="1828800" lvl="3" indent="-228600" algn="l">
              <a:lnSpc>
                <a:spcPct val="100000"/>
              </a:lnSpc>
              <a:spcBef>
                <a:spcPts val="300"/>
              </a:spcBef>
              <a:spcAft>
                <a:spcPts val="0"/>
              </a:spcAft>
              <a:buClr>
                <a:schemeClr val="dk1"/>
              </a:buClr>
              <a:buSzPts val="1400"/>
              <a:buNone/>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ure">
  <p:cSld name="Closure">
    <p:spTree>
      <p:nvGrpSpPr>
        <p:cNvPr id="1" name="Shape 25"/>
        <p:cNvGrpSpPr/>
        <p:nvPr/>
      </p:nvGrpSpPr>
      <p:grpSpPr>
        <a:xfrm>
          <a:off x="0" y="0"/>
          <a:ext cx="0" cy="0"/>
          <a:chOff x="0" y="0"/>
          <a:chExt cx="0" cy="0"/>
        </a:xfrm>
      </p:grpSpPr>
      <p:pic>
        <p:nvPicPr>
          <p:cNvPr id="26" name="Google Shape;26;p6"/>
          <p:cNvPicPr preferRelativeResize="0"/>
          <p:nvPr/>
        </p:nvPicPr>
        <p:blipFill rotWithShape="1">
          <a:blip r:embed="rId2">
            <a:alphaModFix/>
          </a:blip>
          <a:srcRect l="720" t="3489" r="-1" b="3487"/>
          <a:stretch/>
        </p:blipFill>
        <p:spPr>
          <a:xfrm>
            <a:off x="-14357" y="-65510"/>
            <a:ext cx="9172714" cy="4365452"/>
          </a:xfrm>
          <a:prstGeom prst="rect">
            <a:avLst/>
          </a:prstGeom>
          <a:noFill/>
          <a:ln>
            <a:noFill/>
          </a:ln>
        </p:spPr>
      </p:pic>
      <p:pic>
        <p:nvPicPr>
          <p:cNvPr id="27" name="Google Shape;27;p6"/>
          <p:cNvPicPr preferRelativeResize="0"/>
          <p:nvPr/>
        </p:nvPicPr>
        <p:blipFill rotWithShape="1">
          <a:blip r:embed="rId3">
            <a:alphaModFix/>
          </a:blip>
          <a:srcRect/>
          <a:stretch/>
        </p:blipFill>
        <p:spPr>
          <a:xfrm>
            <a:off x="3245939" y="4271697"/>
            <a:ext cx="2652122" cy="892343"/>
          </a:xfrm>
          <a:prstGeom prst="rect">
            <a:avLst/>
          </a:prstGeom>
          <a:noFill/>
          <a:ln>
            <a:noFill/>
          </a:ln>
        </p:spPr>
      </p:pic>
      <p:sp>
        <p:nvSpPr>
          <p:cNvPr id="28" name="Google Shape;28;p6"/>
          <p:cNvSpPr/>
          <p:nvPr/>
        </p:nvSpPr>
        <p:spPr>
          <a:xfrm>
            <a:off x="0" y="4299942"/>
            <a:ext cx="9144000" cy="108000"/>
          </a:xfrm>
          <a:prstGeom prst="rect">
            <a:avLst/>
          </a:prstGeom>
          <a:solidFill>
            <a:srgbClr val="71A84D"/>
          </a:solidFill>
          <a:ln>
            <a:noFill/>
          </a:ln>
        </p:spPr>
        <p:txBody>
          <a:bodyPr spcFirstLastPara="1" wrap="square" lIns="84400" tIns="42200" rIns="84400" bIns="422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9" name="Google Shape;29;p6"/>
          <p:cNvSpPr/>
          <p:nvPr/>
        </p:nvSpPr>
        <p:spPr>
          <a:xfrm>
            <a:off x="0" y="5056026"/>
            <a:ext cx="9144000" cy="108000"/>
          </a:xfrm>
          <a:prstGeom prst="rect">
            <a:avLst/>
          </a:prstGeom>
          <a:solidFill>
            <a:srgbClr val="71A84D"/>
          </a:solidFill>
          <a:ln>
            <a:noFill/>
          </a:ln>
        </p:spPr>
        <p:txBody>
          <a:bodyPr spcFirstLastPara="1" wrap="square" lIns="84400" tIns="42200" rIns="84400" bIns="422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 | Large Title ">
  <p:cSld name="G | Large Title ">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2">
            <a:alphaModFix/>
          </a:blip>
          <a:srcRect t="6281" b="-204"/>
          <a:stretch/>
        </p:blipFill>
        <p:spPr>
          <a:xfrm>
            <a:off x="0" y="-20538"/>
            <a:ext cx="5916412" cy="3193100"/>
          </a:xfrm>
          <a:prstGeom prst="rect">
            <a:avLst/>
          </a:prstGeom>
          <a:noFill/>
          <a:ln>
            <a:noFill/>
          </a:ln>
        </p:spPr>
      </p:pic>
      <p:sp>
        <p:nvSpPr>
          <p:cNvPr id="32" name="Google Shape;32;p7"/>
          <p:cNvSpPr/>
          <p:nvPr/>
        </p:nvSpPr>
        <p:spPr>
          <a:xfrm>
            <a:off x="0" y="3146288"/>
            <a:ext cx="9144000" cy="108000"/>
          </a:xfrm>
          <a:prstGeom prst="rect">
            <a:avLst/>
          </a:prstGeom>
          <a:solidFill>
            <a:srgbClr val="71A84D"/>
          </a:solidFill>
          <a:ln>
            <a:noFill/>
          </a:ln>
        </p:spPr>
        <p:txBody>
          <a:bodyPr spcFirstLastPara="1" wrap="square" lIns="84400" tIns="42200" rIns="84400" bIns="422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pic>
        <p:nvPicPr>
          <p:cNvPr id="33" name="Google Shape;33;p7"/>
          <p:cNvPicPr preferRelativeResize="0"/>
          <p:nvPr/>
        </p:nvPicPr>
        <p:blipFill rotWithShape="1">
          <a:blip r:embed="rId3">
            <a:alphaModFix/>
          </a:blip>
          <a:srcRect/>
          <a:stretch/>
        </p:blipFill>
        <p:spPr>
          <a:xfrm>
            <a:off x="5557118" y="3944600"/>
            <a:ext cx="3867114" cy="1301144"/>
          </a:xfrm>
          <a:prstGeom prst="rect">
            <a:avLst/>
          </a:prstGeom>
          <a:noFill/>
          <a:ln>
            <a:noFill/>
          </a:ln>
        </p:spPr>
      </p:pic>
      <p:sp>
        <p:nvSpPr>
          <p:cNvPr id="34" name="Google Shape;34;p7"/>
          <p:cNvSpPr/>
          <p:nvPr/>
        </p:nvSpPr>
        <p:spPr>
          <a:xfrm>
            <a:off x="0" y="5056026"/>
            <a:ext cx="9144000" cy="108000"/>
          </a:xfrm>
          <a:prstGeom prst="rect">
            <a:avLst/>
          </a:prstGeom>
          <a:solidFill>
            <a:srgbClr val="71A84D"/>
          </a:solidFill>
          <a:ln>
            <a:noFill/>
          </a:ln>
        </p:spPr>
        <p:txBody>
          <a:bodyPr spcFirstLastPara="1" wrap="square" lIns="84400" tIns="42200" rIns="84400" bIns="422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5" name="Google Shape;35;p7"/>
          <p:cNvSpPr txBox="1">
            <a:spLocks noGrp="1"/>
          </p:cNvSpPr>
          <p:nvPr>
            <p:ph type="body" idx="1"/>
          </p:nvPr>
        </p:nvSpPr>
        <p:spPr>
          <a:xfrm>
            <a:off x="408616" y="4897181"/>
            <a:ext cx="6480000" cy="125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00"/>
              </a:spcBef>
              <a:spcAft>
                <a:spcPts val="0"/>
              </a:spcAft>
              <a:buSzPts val="700"/>
              <a:buFont typeface="Arial"/>
              <a:buNone/>
              <a:defRPr sz="700">
                <a:solidFill>
                  <a:schemeClr val="dk1"/>
                </a:solidFill>
              </a:defRPr>
            </a:lvl1pPr>
            <a:lvl2pPr marL="914400" lvl="1" indent="-228600" algn="l">
              <a:lnSpc>
                <a:spcPct val="100000"/>
              </a:lnSpc>
              <a:spcBef>
                <a:spcPts val="300"/>
              </a:spcBef>
              <a:spcAft>
                <a:spcPts val="0"/>
              </a:spcAft>
              <a:buSzPts val="700"/>
              <a:buFont typeface="Arial"/>
              <a:buNone/>
              <a:defRPr sz="700">
                <a:solidFill>
                  <a:schemeClr val="dk1"/>
                </a:solidFill>
              </a:defRPr>
            </a:lvl2pPr>
            <a:lvl3pPr marL="1371600" lvl="2" indent="-228600" algn="l">
              <a:lnSpc>
                <a:spcPct val="100000"/>
              </a:lnSpc>
              <a:spcBef>
                <a:spcPts val="300"/>
              </a:spcBef>
              <a:spcAft>
                <a:spcPts val="0"/>
              </a:spcAft>
              <a:buSzPts val="700"/>
              <a:buFont typeface="Arial"/>
              <a:buNone/>
              <a:defRPr sz="700">
                <a:solidFill>
                  <a:schemeClr val="dk1"/>
                </a:solidFill>
              </a:defRPr>
            </a:lvl3pPr>
            <a:lvl4pPr marL="1828800" lvl="3" indent="-228600" algn="l">
              <a:lnSpc>
                <a:spcPct val="100000"/>
              </a:lnSpc>
              <a:spcBef>
                <a:spcPts val="300"/>
              </a:spcBef>
              <a:spcAft>
                <a:spcPts val="0"/>
              </a:spcAft>
              <a:buClr>
                <a:schemeClr val="dk1"/>
              </a:buClr>
              <a:buSzPts val="700"/>
              <a:buFont typeface="Arial"/>
              <a:buNone/>
              <a:defRPr sz="700">
                <a:solidFill>
                  <a:schemeClr val="dk1"/>
                </a:solidFill>
              </a:defRPr>
            </a:lvl4pPr>
            <a:lvl5pPr marL="2286000" lvl="4" indent="-228600" algn="l">
              <a:lnSpc>
                <a:spcPct val="100000"/>
              </a:lnSpc>
              <a:spcBef>
                <a:spcPts val="100"/>
              </a:spcBef>
              <a:spcAft>
                <a:spcPts val="0"/>
              </a:spcAft>
              <a:buClr>
                <a:schemeClr val="dk1"/>
              </a:buClr>
              <a:buSzPts val="700"/>
              <a:buFont typeface="Arial"/>
              <a:buNone/>
              <a:defRPr sz="700">
                <a:solidFill>
                  <a:schemeClr val="dk1"/>
                </a:solidFill>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pic>
        <p:nvPicPr>
          <p:cNvPr id="36" name="Google Shape;36;p7"/>
          <p:cNvPicPr preferRelativeResize="0"/>
          <p:nvPr/>
        </p:nvPicPr>
        <p:blipFill rotWithShape="1">
          <a:blip r:embed="rId2">
            <a:alphaModFix/>
          </a:blip>
          <a:srcRect t="6280" r="45203" b="-4"/>
          <a:stretch/>
        </p:blipFill>
        <p:spPr>
          <a:xfrm>
            <a:off x="5916410" y="-20538"/>
            <a:ext cx="3241947" cy="3186354"/>
          </a:xfrm>
          <a:prstGeom prst="rect">
            <a:avLst/>
          </a:prstGeom>
          <a:noFill/>
          <a:ln>
            <a:noFill/>
          </a:ln>
        </p:spPr>
      </p:pic>
      <p:sp>
        <p:nvSpPr>
          <p:cNvPr id="37" name="Google Shape;37;p7"/>
          <p:cNvSpPr/>
          <p:nvPr/>
        </p:nvSpPr>
        <p:spPr>
          <a:xfrm>
            <a:off x="251521" y="2237632"/>
            <a:ext cx="6646800" cy="1750800"/>
          </a:xfrm>
          <a:prstGeom prst="rect">
            <a:avLst/>
          </a:prstGeom>
          <a:solidFill>
            <a:schemeClr val="lt1"/>
          </a:solidFill>
          <a:ln>
            <a:noFill/>
          </a:ln>
        </p:spPr>
        <p:txBody>
          <a:bodyPr spcFirstLastPara="1" wrap="square" lIns="84375" tIns="42175" rIns="84375" bIns="421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8" name="Google Shape;38;p7"/>
          <p:cNvSpPr txBox="1">
            <a:spLocks noGrp="1"/>
          </p:cNvSpPr>
          <p:nvPr>
            <p:ph type="ctrTitle"/>
          </p:nvPr>
        </p:nvSpPr>
        <p:spPr>
          <a:xfrm>
            <a:off x="384458" y="2366265"/>
            <a:ext cx="6314400" cy="3516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3F3F3F"/>
              </a:buClr>
              <a:buSzPts val="2200"/>
              <a:buFont typeface="Arial"/>
              <a:buNone/>
              <a:defRPr sz="22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7"/>
          <p:cNvSpPr txBox="1">
            <a:spLocks noGrp="1"/>
          </p:cNvSpPr>
          <p:nvPr>
            <p:ph type="subTitle" idx="2"/>
          </p:nvPr>
        </p:nvSpPr>
        <p:spPr>
          <a:xfrm>
            <a:off x="384458" y="2724224"/>
            <a:ext cx="6314400" cy="2685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700"/>
              <a:buNone/>
              <a:defRPr sz="1700" b="0">
                <a:solidFill>
                  <a:srgbClr val="7F7F7F"/>
                </a:solidFill>
                <a:latin typeface="Arial"/>
                <a:ea typeface="Arial"/>
                <a:cs typeface="Arial"/>
                <a:sym typeface="Arial"/>
              </a:defRPr>
            </a:lvl1pPr>
            <a:lvl2pPr lvl="1" algn="ctr">
              <a:lnSpc>
                <a:spcPct val="100000"/>
              </a:lnSpc>
              <a:spcBef>
                <a:spcPts val="300"/>
              </a:spcBef>
              <a:spcAft>
                <a:spcPts val="0"/>
              </a:spcAft>
              <a:buSzPts val="1100"/>
              <a:buNone/>
              <a:defRPr>
                <a:solidFill>
                  <a:srgbClr val="888888"/>
                </a:solidFill>
              </a:defRPr>
            </a:lvl2pPr>
            <a:lvl3pPr lvl="2" algn="ctr">
              <a:lnSpc>
                <a:spcPct val="100000"/>
              </a:lnSpc>
              <a:spcBef>
                <a:spcPts val="300"/>
              </a:spcBef>
              <a:spcAft>
                <a:spcPts val="0"/>
              </a:spcAft>
              <a:buSzPts val="1100"/>
              <a:buNone/>
              <a:defRPr>
                <a:solidFill>
                  <a:srgbClr val="888888"/>
                </a:solidFill>
              </a:defRPr>
            </a:lvl3pPr>
            <a:lvl4pPr lvl="3" algn="ctr">
              <a:lnSpc>
                <a:spcPct val="100000"/>
              </a:lnSpc>
              <a:spcBef>
                <a:spcPts val="300"/>
              </a:spcBef>
              <a:spcAft>
                <a:spcPts val="0"/>
              </a:spcAft>
              <a:buClr>
                <a:srgbClr val="888888"/>
              </a:buClr>
              <a:buSzPts val="900"/>
              <a:buNone/>
              <a:defRPr>
                <a:solidFill>
                  <a:srgbClr val="888888"/>
                </a:solidFill>
              </a:defRPr>
            </a:lvl4pPr>
            <a:lvl5pPr lvl="4" algn="ctr">
              <a:lnSpc>
                <a:spcPct val="100000"/>
              </a:lnSpc>
              <a:spcBef>
                <a:spcPts val="200"/>
              </a:spcBef>
              <a:spcAft>
                <a:spcPts val="0"/>
              </a:spcAft>
              <a:buClr>
                <a:srgbClr val="888888"/>
              </a:buClr>
              <a:buSzPts val="900"/>
              <a:buNone/>
              <a:defRPr>
                <a:solidFill>
                  <a:srgbClr val="888888"/>
                </a:solidFill>
              </a:defRPr>
            </a:lvl5pPr>
            <a:lvl6pPr lvl="5" algn="ctr">
              <a:lnSpc>
                <a:spcPct val="100000"/>
              </a:lnSpc>
              <a:spcBef>
                <a:spcPts val="400"/>
              </a:spcBef>
              <a:spcAft>
                <a:spcPts val="0"/>
              </a:spcAft>
              <a:buClr>
                <a:srgbClr val="888888"/>
              </a:buClr>
              <a:buSzPts val="1800"/>
              <a:buNone/>
              <a:defRPr>
                <a:solidFill>
                  <a:srgbClr val="888888"/>
                </a:solidFill>
              </a:defRPr>
            </a:lvl6pPr>
            <a:lvl7pPr lvl="6" algn="ctr">
              <a:lnSpc>
                <a:spcPct val="100000"/>
              </a:lnSpc>
              <a:spcBef>
                <a:spcPts val="400"/>
              </a:spcBef>
              <a:spcAft>
                <a:spcPts val="0"/>
              </a:spcAft>
              <a:buClr>
                <a:srgbClr val="888888"/>
              </a:buClr>
              <a:buSzPts val="1800"/>
              <a:buNone/>
              <a:defRPr>
                <a:solidFill>
                  <a:srgbClr val="888888"/>
                </a:solidFill>
              </a:defRPr>
            </a:lvl7pPr>
            <a:lvl8pPr lvl="7" algn="ctr">
              <a:lnSpc>
                <a:spcPct val="100000"/>
              </a:lnSpc>
              <a:spcBef>
                <a:spcPts val="400"/>
              </a:spcBef>
              <a:spcAft>
                <a:spcPts val="0"/>
              </a:spcAft>
              <a:buClr>
                <a:srgbClr val="888888"/>
              </a:buClr>
              <a:buSzPts val="1800"/>
              <a:buNone/>
              <a:defRPr>
                <a:solidFill>
                  <a:srgbClr val="888888"/>
                </a:solidFill>
              </a:defRPr>
            </a:lvl8pPr>
            <a:lvl9pPr lvl="8" algn="ctr">
              <a:lnSpc>
                <a:spcPct val="100000"/>
              </a:lnSpc>
              <a:spcBef>
                <a:spcPts val="400"/>
              </a:spcBef>
              <a:spcAft>
                <a:spcPts val="0"/>
              </a:spcAft>
              <a:buClr>
                <a:srgbClr val="888888"/>
              </a:buClr>
              <a:buSzPts val="1800"/>
              <a:buNone/>
              <a:defRPr>
                <a:solidFill>
                  <a:srgbClr val="888888"/>
                </a:solidFill>
              </a:defRPr>
            </a:lvl9pPr>
          </a:lstStyle>
          <a:p>
            <a:endParaRPr/>
          </a:p>
        </p:txBody>
      </p:sp>
      <p:sp>
        <p:nvSpPr>
          <p:cNvPr id="40" name="Google Shape;40;p7"/>
          <p:cNvSpPr txBox="1">
            <a:spLocks noGrp="1"/>
          </p:cNvSpPr>
          <p:nvPr>
            <p:ph type="body" idx="3"/>
          </p:nvPr>
        </p:nvSpPr>
        <p:spPr>
          <a:xfrm>
            <a:off x="384457" y="3070884"/>
            <a:ext cx="6314100" cy="2628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500"/>
              <a:buNone/>
              <a:defRPr sz="1500">
                <a:solidFill>
                  <a:srgbClr val="7F7F7F"/>
                </a:solidFill>
              </a:defRPr>
            </a:lvl1pPr>
            <a:lvl2pPr marL="914400" lvl="1" indent="-228600" algn="l">
              <a:lnSpc>
                <a:spcPct val="100000"/>
              </a:lnSpc>
              <a:spcBef>
                <a:spcPts val="300"/>
              </a:spcBef>
              <a:spcAft>
                <a:spcPts val="0"/>
              </a:spcAft>
              <a:buSzPts val="1300"/>
              <a:buNone/>
              <a:defRPr sz="1300"/>
            </a:lvl2pPr>
            <a:lvl3pPr marL="1371600" lvl="2" indent="-228600" algn="l">
              <a:lnSpc>
                <a:spcPct val="100000"/>
              </a:lnSpc>
              <a:spcBef>
                <a:spcPts val="300"/>
              </a:spcBef>
              <a:spcAft>
                <a:spcPts val="0"/>
              </a:spcAft>
              <a:buSzPts val="1300"/>
              <a:buNone/>
              <a:defRPr sz="1300"/>
            </a:lvl3pPr>
            <a:lvl4pPr marL="1828800" lvl="3" indent="-228600" algn="l">
              <a:lnSpc>
                <a:spcPct val="100000"/>
              </a:lnSpc>
              <a:spcBef>
                <a:spcPts val="300"/>
              </a:spcBef>
              <a:spcAft>
                <a:spcPts val="0"/>
              </a:spcAft>
              <a:buClr>
                <a:schemeClr val="dk1"/>
              </a:buClr>
              <a:buSzPts val="1300"/>
              <a:buNone/>
              <a:defRPr sz="1300"/>
            </a:lvl4pPr>
            <a:lvl5pPr marL="2286000" lvl="4" indent="-228600" algn="l">
              <a:lnSpc>
                <a:spcPct val="100000"/>
              </a:lnSpc>
              <a:spcBef>
                <a:spcPts val="300"/>
              </a:spcBef>
              <a:spcAft>
                <a:spcPts val="0"/>
              </a:spcAft>
              <a:buClr>
                <a:schemeClr val="dk1"/>
              </a:buClr>
              <a:buSzPts val="1300"/>
              <a:buNone/>
              <a:defRPr sz="1300"/>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1" name="Google Shape;41;p7"/>
          <p:cNvSpPr txBox="1">
            <a:spLocks noGrp="1"/>
          </p:cNvSpPr>
          <p:nvPr>
            <p:ph type="body" idx="4"/>
          </p:nvPr>
        </p:nvSpPr>
        <p:spPr>
          <a:xfrm>
            <a:off x="384458" y="3730961"/>
            <a:ext cx="6314400" cy="2448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500"/>
              <a:buNone/>
              <a:defRPr sz="1500" b="0">
                <a:solidFill>
                  <a:srgbClr val="7F7F7F"/>
                </a:solidFill>
              </a:defRPr>
            </a:lvl1pPr>
            <a:lvl2pPr marL="914400" lvl="1" indent="-228600" algn="l">
              <a:lnSpc>
                <a:spcPct val="100000"/>
              </a:lnSpc>
              <a:spcBef>
                <a:spcPts val="300"/>
              </a:spcBef>
              <a:spcAft>
                <a:spcPts val="0"/>
              </a:spcAft>
              <a:buSzPts val="1300"/>
              <a:buNone/>
              <a:defRPr sz="1300" b="1"/>
            </a:lvl2pPr>
            <a:lvl3pPr marL="1371600" lvl="2" indent="-228600" algn="l">
              <a:lnSpc>
                <a:spcPct val="100000"/>
              </a:lnSpc>
              <a:spcBef>
                <a:spcPts val="300"/>
              </a:spcBef>
              <a:spcAft>
                <a:spcPts val="0"/>
              </a:spcAft>
              <a:buSzPts val="1300"/>
              <a:buNone/>
              <a:defRPr sz="1300" b="1"/>
            </a:lvl3pPr>
            <a:lvl4pPr marL="1828800" lvl="3" indent="-228600" algn="l">
              <a:lnSpc>
                <a:spcPct val="100000"/>
              </a:lnSpc>
              <a:spcBef>
                <a:spcPts val="300"/>
              </a:spcBef>
              <a:spcAft>
                <a:spcPts val="0"/>
              </a:spcAft>
              <a:buClr>
                <a:schemeClr val="dk1"/>
              </a:buClr>
              <a:buSzPts val="1300"/>
              <a:buNone/>
              <a:defRPr sz="1300" b="1"/>
            </a:lvl4pPr>
            <a:lvl5pPr marL="2286000" lvl="4" indent="-228600" algn="l">
              <a:lnSpc>
                <a:spcPct val="100000"/>
              </a:lnSpc>
              <a:spcBef>
                <a:spcPts val="0"/>
              </a:spcBef>
              <a:spcAft>
                <a:spcPts val="0"/>
              </a:spcAft>
              <a:buClr>
                <a:schemeClr val="dk1"/>
              </a:buClr>
              <a:buSzPts val="1300"/>
              <a:buNone/>
              <a:defRPr sz="1300" b="1"/>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2" name="Google Shape;42;p7"/>
          <p:cNvSpPr txBox="1">
            <a:spLocks noGrp="1"/>
          </p:cNvSpPr>
          <p:nvPr>
            <p:ph type="body" idx="5"/>
          </p:nvPr>
        </p:nvSpPr>
        <p:spPr>
          <a:xfrm>
            <a:off x="384457" y="3393509"/>
            <a:ext cx="6314100" cy="2628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500"/>
              <a:buNone/>
              <a:defRPr sz="1500">
                <a:solidFill>
                  <a:srgbClr val="7F7F7F"/>
                </a:solidFill>
              </a:defRPr>
            </a:lvl1pPr>
            <a:lvl2pPr marL="914400" lvl="1" indent="-228600" algn="l">
              <a:lnSpc>
                <a:spcPct val="100000"/>
              </a:lnSpc>
              <a:spcBef>
                <a:spcPts val="300"/>
              </a:spcBef>
              <a:spcAft>
                <a:spcPts val="0"/>
              </a:spcAft>
              <a:buSzPts val="1300"/>
              <a:buNone/>
              <a:defRPr sz="1300"/>
            </a:lvl2pPr>
            <a:lvl3pPr marL="1371600" lvl="2" indent="-228600" algn="l">
              <a:lnSpc>
                <a:spcPct val="100000"/>
              </a:lnSpc>
              <a:spcBef>
                <a:spcPts val="300"/>
              </a:spcBef>
              <a:spcAft>
                <a:spcPts val="0"/>
              </a:spcAft>
              <a:buSzPts val="1300"/>
              <a:buNone/>
              <a:defRPr sz="1300"/>
            </a:lvl3pPr>
            <a:lvl4pPr marL="1828800" lvl="3" indent="-228600" algn="l">
              <a:lnSpc>
                <a:spcPct val="100000"/>
              </a:lnSpc>
              <a:spcBef>
                <a:spcPts val="300"/>
              </a:spcBef>
              <a:spcAft>
                <a:spcPts val="0"/>
              </a:spcAft>
              <a:buClr>
                <a:schemeClr val="dk1"/>
              </a:buClr>
              <a:buSzPts val="1300"/>
              <a:buNone/>
              <a:defRPr sz="1300"/>
            </a:lvl4pPr>
            <a:lvl5pPr marL="2286000" lvl="4" indent="-228600" algn="l">
              <a:lnSpc>
                <a:spcPct val="100000"/>
              </a:lnSpc>
              <a:spcBef>
                <a:spcPts val="300"/>
              </a:spcBef>
              <a:spcAft>
                <a:spcPts val="0"/>
              </a:spcAft>
              <a:buClr>
                <a:schemeClr val="dk1"/>
              </a:buClr>
              <a:buSzPts val="1300"/>
              <a:buNone/>
              <a:defRPr sz="1300"/>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 | Short Title ">
  <p:cSld name="G | Short Title ">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t="6281" b="-204"/>
          <a:stretch/>
        </p:blipFill>
        <p:spPr>
          <a:xfrm>
            <a:off x="0" y="-20538"/>
            <a:ext cx="5916412" cy="3193100"/>
          </a:xfrm>
          <a:prstGeom prst="rect">
            <a:avLst/>
          </a:prstGeom>
          <a:noFill/>
          <a:ln>
            <a:noFill/>
          </a:ln>
        </p:spPr>
      </p:pic>
      <p:sp>
        <p:nvSpPr>
          <p:cNvPr id="45" name="Google Shape;45;p8"/>
          <p:cNvSpPr/>
          <p:nvPr/>
        </p:nvSpPr>
        <p:spPr>
          <a:xfrm>
            <a:off x="0" y="3146288"/>
            <a:ext cx="9144000" cy="108000"/>
          </a:xfrm>
          <a:prstGeom prst="rect">
            <a:avLst/>
          </a:prstGeom>
          <a:solidFill>
            <a:srgbClr val="71A84D"/>
          </a:solidFill>
          <a:ln>
            <a:noFill/>
          </a:ln>
        </p:spPr>
        <p:txBody>
          <a:bodyPr spcFirstLastPara="1" wrap="square" lIns="84400" tIns="42200" rIns="84400" bIns="422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pic>
        <p:nvPicPr>
          <p:cNvPr id="46" name="Google Shape;46;p8"/>
          <p:cNvPicPr preferRelativeResize="0"/>
          <p:nvPr/>
        </p:nvPicPr>
        <p:blipFill rotWithShape="1">
          <a:blip r:embed="rId3">
            <a:alphaModFix/>
          </a:blip>
          <a:srcRect/>
          <a:stretch/>
        </p:blipFill>
        <p:spPr>
          <a:xfrm>
            <a:off x="5557118" y="3944600"/>
            <a:ext cx="3867114" cy="1301144"/>
          </a:xfrm>
          <a:prstGeom prst="rect">
            <a:avLst/>
          </a:prstGeom>
          <a:noFill/>
          <a:ln>
            <a:noFill/>
          </a:ln>
        </p:spPr>
      </p:pic>
      <p:sp>
        <p:nvSpPr>
          <p:cNvPr id="47" name="Google Shape;47;p8"/>
          <p:cNvSpPr/>
          <p:nvPr/>
        </p:nvSpPr>
        <p:spPr>
          <a:xfrm>
            <a:off x="0" y="5056026"/>
            <a:ext cx="9144000" cy="108000"/>
          </a:xfrm>
          <a:prstGeom prst="rect">
            <a:avLst/>
          </a:prstGeom>
          <a:solidFill>
            <a:srgbClr val="71A84D"/>
          </a:solidFill>
          <a:ln>
            <a:noFill/>
          </a:ln>
        </p:spPr>
        <p:txBody>
          <a:bodyPr spcFirstLastPara="1" wrap="square" lIns="84400" tIns="42200" rIns="84400" bIns="422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 name="Google Shape;48;p8"/>
          <p:cNvSpPr txBox="1">
            <a:spLocks noGrp="1"/>
          </p:cNvSpPr>
          <p:nvPr>
            <p:ph type="body" idx="1"/>
          </p:nvPr>
        </p:nvSpPr>
        <p:spPr>
          <a:xfrm>
            <a:off x="408616" y="4897181"/>
            <a:ext cx="6480000" cy="125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300"/>
              </a:spcBef>
              <a:spcAft>
                <a:spcPts val="0"/>
              </a:spcAft>
              <a:buSzPts val="700"/>
              <a:buFont typeface="Arial"/>
              <a:buNone/>
              <a:defRPr sz="700">
                <a:solidFill>
                  <a:schemeClr val="dk1"/>
                </a:solidFill>
              </a:defRPr>
            </a:lvl1pPr>
            <a:lvl2pPr marL="914400" lvl="1" indent="-228600" algn="l">
              <a:lnSpc>
                <a:spcPct val="100000"/>
              </a:lnSpc>
              <a:spcBef>
                <a:spcPts val="300"/>
              </a:spcBef>
              <a:spcAft>
                <a:spcPts val="0"/>
              </a:spcAft>
              <a:buSzPts val="700"/>
              <a:buFont typeface="Arial"/>
              <a:buNone/>
              <a:defRPr sz="700">
                <a:solidFill>
                  <a:schemeClr val="dk1"/>
                </a:solidFill>
              </a:defRPr>
            </a:lvl2pPr>
            <a:lvl3pPr marL="1371600" lvl="2" indent="-228600" algn="l">
              <a:lnSpc>
                <a:spcPct val="100000"/>
              </a:lnSpc>
              <a:spcBef>
                <a:spcPts val="300"/>
              </a:spcBef>
              <a:spcAft>
                <a:spcPts val="0"/>
              </a:spcAft>
              <a:buSzPts val="700"/>
              <a:buFont typeface="Arial"/>
              <a:buNone/>
              <a:defRPr sz="700">
                <a:solidFill>
                  <a:schemeClr val="dk1"/>
                </a:solidFill>
              </a:defRPr>
            </a:lvl3pPr>
            <a:lvl4pPr marL="1828800" lvl="3" indent="-228600" algn="l">
              <a:lnSpc>
                <a:spcPct val="100000"/>
              </a:lnSpc>
              <a:spcBef>
                <a:spcPts val="300"/>
              </a:spcBef>
              <a:spcAft>
                <a:spcPts val="0"/>
              </a:spcAft>
              <a:buClr>
                <a:schemeClr val="dk1"/>
              </a:buClr>
              <a:buSzPts val="700"/>
              <a:buFont typeface="Arial"/>
              <a:buNone/>
              <a:defRPr sz="700">
                <a:solidFill>
                  <a:schemeClr val="dk1"/>
                </a:solidFill>
              </a:defRPr>
            </a:lvl4pPr>
            <a:lvl5pPr marL="2286000" lvl="4" indent="-228600" algn="l">
              <a:lnSpc>
                <a:spcPct val="100000"/>
              </a:lnSpc>
              <a:spcBef>
                <a:spcPts val="100"/>
              </a:spcBef>
              <a:spcAft>
                <a:spcPts val="0"/>
              </a:spcAft>
              <a:buClr>
                <a:schemeClr val="dk1"/>
              </a:buClr>
              <a:buSzPts val="700"/>
              <a:buFont typeface="Arial"/>
              <a:buNone/>
              <a:defRPr sz="700">
                <a:solidFill>
                  <a:schemeClr val="dk1"/>
                </a:solidFill>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pic>
        <p:nvPicPr>
          <p:cNvPr id="49" name="Google Shape;49;p8"/>
          <p:cNvPicPr preferRelativeResize="0"/>
          <p:nvPr/>
        </p:nvPicPr>
        <p:blipFill rotWithShape="1">
          <a:blip r:embed="rId2">
            <a:alphaModFix/>
          </a:blip>
          <a:srcRect t="6280" r="45203" b="-4"/>
          <a:stretch/>
        </p:blipFill>
        <p:spPr>
          <a:xfrm>
            <a:off x="5916410" y="-20538"/>
            <a:ext cx="3241947" cy="3186354"/>
          </a:xfrm>
          <a:prstGeom prst="rect">
            <a:avLst/>
          </a:prstGeom>
          <a:noFill/>
          <a:ln>
            <a:noFill/>
          </a:ln>
        </p:spPr>
      </p:pic>
      <p:sp>
        <p:nvSpPr>
          <p:cNvPr id="50" name="Google Shape;50;p8"/>
          <p:cNvSpPr txBox="1">
            <a:spLocks noGrp="1"/>
          </p:cNvSpPr>
          <p:nvPr>
            <p:ph type="ctrTitle"/>
          </p:nvPr>
        </p:nvSpPr>
        <p:spPr>
          <a:xfrm>
            <a:off x="384458" y="3406080"/>
            <a:ext cx="6314400" cy="3516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3F3F3F"/>
              </a:buClr>
              <a:buSzPts val="2200"/>
              <a:buFont typeface="Arial"/>
              <a:buNone/>
              <a:defRPr sz="22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subTitle" idx="2"/>
          </p:nvPr>
        </p:nvSpPr>
        <p:spPr>
          <a:xfrm>
            <a:off x="384458" y="3764039"/>
            <a:ext cx="6314400" cy="2685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700"/>
              <a:buNone/>
              <a:defRPr sz="1700" b="0">
                <a:solidFill>
                  <a:srgbClr val="7F7F7F"/>
                </a:solidFill>
                <a:latin typeface="Arial"/>
                <a:ea typeface="Arial"/>
                <a:cs typeface="Arial"/>
                <a:sym typeface="Arial"/>
              </a:defRPr>
            </a:lvl1pPr>
            <a:lvl2pPr lvl="1" algn="ctr">
              <a:lnSpc>
                <a:spcPct val="100000"/>
              </a:lnSpc>
              <a:spcBef>
                <a:spcPts val="300"/>
              </a:spcBef>
              <a:spcAft>
                <a:spcPts val="0"/>
              </a:spcAft>
              <a:buSzPts val="1100"/>
              <a:buNone/>
              <a:defRPr>
                <a:solidFill>
                  <a:srgbClr val="888888"/>
                </a:solidFill>
              </a:defRPr>
            </a:lvl2pPr>
            <a:lvl3pPr lvl="2" algn="ctr">
              <a:lnSpc>
                <a:spcPct val="100000"/>
              </a:lnSpc>
              <a:spcBef>
                <a:spcPts val="300"/>
              </a:spcBef>
              <a:spcAft>
                <a:spcPts val="0"/>
              </a:spcAft>
              <a:buSzPts val="1100"/>
              <a:buNone/>
              <a:defRPr>
                <a:solidFill>
                  <a:srgbClr val="888888"/>
                </a:solidFill>
              </a:defRPr>
            </a:lvl3pPr>
            <a:lvl4pPr lvl="3" algn="ctr">
              <a:lnSpc>
                <a:spcPct val="100000"/>
              </a:lnSpc>
              <a:spcBef>
                <a:spcPts val="300"/>
              </a:spcBef>
              <a:spcAft>
                <a:spcPts val="0"/>
              </a:spcAft>
              <a:buClr>
                <a:srgbClr val="888888"/>
              </a:buClr>
              <a:buSzPts val="900"/>
              <a:buNone/>
              <a:defRPr>
                <a:solidFill>
                  <a:srgbClr val="888888"/>
                </a:solidFill>
              </a:defRPr>
            </a:lvl4pPr>
            <a:lvl5pPr lvl="4" algn="ctr">
              <a:lnSpc>
                <a:spcPct val="100000"/>
              </a:lnSpc>
              <a:spcBef>
                <a:spcPts val="200"/>
              </a:spcBef>
              <a:spcAft>
                <a:spcPts val="0"/>
              </a:spcAft>
              <a:buClr>
                <a:srgbClr val="888888"/>
              </a:buClr>
              <a:buSzPts val="900"/>
              <a:buNone/>
              <a:defRPr>
                <a:solidFill>
                  <a:srgbClr val="888888"/>
                </a:solidFill>
              </a:defRPr>
            </a:lvl5pPr>
            <a:lvl6pPr lvl="5" algn="ctr">
              <a:lnSpc>
                <a:spcPct val="100000"/>
              </a:lnSpc>
              <a:spcBef>
                <a:spcPts val="400"/>
              </a:spcBef>
              <a:spcAft>
                <a:spcPts val="0"/>
              </a:spcAft>
              <a:buClr>
                <a:srgbClr val="888888"/>
              </a:buClr>
              <a:buSzPts val="1800"/>
              <a:buNone/>
              <a:defRPr>
                <a:solidFill>
                  <a:srgbClr val="888888"/>
                </a:solidFill>
              </a:defRPr>
            </a:lvl6pPr>
            <a:lvl7pPr lvl="6" algn="ctr">
              <a:lnSpc>
                <a:spcPct val="100000"/>
              </a:lnSpc>
              <a:spcBef>
                <a:spcPts val="400"/>
              </a:spcBef>
              <a:spcAft>
                <a:spcPts val="0"/>
              </a:spcAft>
              <a:buClr>
                <a:srgbClr val="888888"/>
              </a:buClr>
              <a:buSzPts val="1800"/>
              <a:buNone/>
              <a:defRPr>
                <a:solidFill>
                  <a:srgbClr val="888888"/>
                </a:solidFill>
              </a:defRPr>
            </a:lvl7pPr>
            <a:lvl8pPr lvl="7" algn="ctr">
              <a:lnSpc>
                <a:spcPct val="100000"/>
              </a:lnSpc>
              <a:spcBef>
                <a:spcPts val="400"/>
              </a:spcBef>
              <a:spcAft>
                <a:spcPts val="0"/>
              </a:spcAft>
              <a:buClr>
                <a:srgbClr val="888888"/>
              </a:buClr>
              <a:buSzPts val="1800"/>
              <a:buNone/>
              <a:defRPr>
                <a:solidFill>
                  <a:srgbClr val="888888"/>
                </a:solidFill>
              </a:defRPr>
            </a:lvl8pPr>
            <a:lvl9pPr lvl="8" algn="ctr">
              <a:lnSpc>
                <a:spcPct val="100000"/>
              </a:lnSpc>
              <a:spcBef>
                <a:spcPts val="400"/>
              </a:spcBef>
              <a:spcAft>
                <a:spcPts val="0"/>
              </a:spcAft>
              <a:buClr>
                <a:srgbClr val="888888"/>
              </a:buClr>
              <a:buSzPts val="1800"/>
              <a:buNone/>
              <a:defRPr>
                <a:solidFill>
                  <a:srgbClr val="888888"/>
                </a:solidFill>
              </a:defRPr>
            </a:lvl9pPr>
          </a:lstStyle>
          <a:p>
            <a:endParaRPr/>
          </a:p>
        </p:txBody>
      </p:sp>
      <p:sp>
        <p:nvSpPr>
          <p:cNvPr id="52" name="Google Shape;52;p8"/>
          <p:cNvSpPr txBox="1">
            <a:spLocks noGrp="1"/>
          </p:cNvSpPr>
          <p:nvPr>
            <p:ph type="body" idx="3"/>
          </p:nvPr>
        </p:nvSpPr>
        <p:spPr>
          <a:xfrm>
            <a:off x="384458" y="4090745"/>
            <a:ext cx="6314400" cy="2448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500"/>
              <a:buNone/>
              <a:defRPr sz="1500" b="0">
                <a:solidFill>
                  <a:srgbClr val="7F7F7F"/>
                </a:solidFill>
              </a:defRPr>
            </a:lvl1pPr>
            <a:lvl2pPr marL="914400" lvl="1" indent="-228600" algn="l">
              <a:lnSpc>
                <a:spcPct val="100000"/>
              </a:lnSpc>
              <a:spcBef>
                <a:spcPts val="300"/>
              </a:spcBef>
              <a:spcAft>
                <a:spcPts val="0"/>
              </a:spcAft>
              <a:buSzPts val="1300"/>
              <a:buNone/>
              <a:defRPr sz="1300" b="1"/>
            </a:lvl2pPr>
            <a:lvl3pPr marL="1371600" lvl="2" indent="-228600" algn="l">
              <a:lnSpc>
                <a:spcPct val="100000"/>
              </a:lnSpc>
              <a:spcBef>
                <a:spcPts val="300"/>
              </a:spcBef>
              <a:spcAft>
                <a:spcPts val="0"/>
              </a:spcAft>
              <a:buSzPts val="1300"/>
              <a:buNone/>
              <a:defRPr sz="1300" b="1"/>
            </a:lvl3pPr>
            <a:lvl4pPr marL="1828800" lvl="3" indent="-228600" algn="l">
              <a:lnSpc>
                <a:spcPct val="100000"/>
              </a:lnSpc>
              <a:spcBef>
                <a:spcPts val="300"/>
              </a:spcBef>
              <a:spcAft>
                <a:spcPts val="0"/>
              </a:spcAft>
              <a:buClr>
                <a:schemeClr val="dk1"/>
              </a:buClr>
              <a:buSzPts val="1300"/>
              <a:buNone/>
              <a:defRPr sz="1300" b="1"/>
            </a:lvl4pPr>
            <a:lvl5pPr marL="2286000" lvl="4" indent="-228600" algn="l">
              <a:lnSpc>
                <a:spcPct val="100000"/>
              </a:lnSpc>
              <a:spcBef>
                <a:spcPts val="0"/>
              </a:spcBef>
              <a:spcAft>
                <a:spcPts val="0"/>
              </a:spcAft>
              <a:buClr>
                <a:schemeClr val="dk1"/>
              </a:buClr>
              <a:buSzPts val="1300"/>
              <a:buNone/>
              <a:defRPr sz="1300" b="1"/>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 | Contents">
  <p:cSld name="G | Contents">
    <p:bg>
      <p:bgPr>
        <a:solidFill>
          <a:schemeClr val="dk2"/>
        </a:solidFill>
        <a:effectLst/>
      </p:bgPr>
    </p:bg>
    <p:spTree>
      <p:nvGrpSpPr>
        <p:cNvPr id="1" name="Shape 53"/>
        <p:cNvGrpSpPr/>
        <p:nvPr/>
      </p:nvGrpSpPr>
      <p:grpSpPr>
        <a:xfrm>
          <a:off x="0" y="0"/>
          <a:ext cx="0" cy="0"/>
          <a:chOff x="0" y="0"/>
          <a:chExt cx="0" cy="0"/>
        </a:xfrm>
      </p:grpSpPr>
      <p:sp>
        <p:nvSpPr>
          <p:cNvPr id="54" name="Google Shape;54;p9"/>
          <p:cNvSpPr txBox="1">
            <a:spLocks noGrp="1"/>
          </p:cNvSpPr>
          <p:nvPr>
            <p:ph type="body" idx="1"/>
          </p:nvPr>
        </p:nvSpPr>
        <p:spPr>
          <a:xfrm>
            <a:off x="716803" y="1491630"/>
            <a:ext cx="5588100" cy="2425500"/>
          </a:xfrm>
          <a:prstGeom prst="rect">
            <a:avLst/>
          </a:prstGeom>
          <a:noFill/>
          <a:ln>
            <a:noFill/>
          </a:ln>
        </p:spPr>
        <p:txBody>
          <a:bodyPr spcFirstLastPara="1" wrap="square" lIns="68575" tIns="34275" rIns="68575" bIns="34275" anchor="ctr" anchorCtr="0">
            <a:noAutofit/>
          </a:bodyPr>
          <a:lstStyle>
            <a:lvl1pPr marL="457200" marR="0" lvl="0" indent="-228600" algn="l">
              <a:lnSpc>
                <a:spcPct val="150000"/>
              </a:lnSpc>
              <a:spcBef>
                <a:spcPts val="0"/>
              </a:spcBef>
              <a:spcAft>
                <a:spcPts val="0"/>
              </a:spcAft>
              <a:buClr>
                <a:schemeClr val="accent2"/>
              </a:buClr>
              <a:buSzPts val="1300"/>
              <a:buFont typeface="Arial"/>
              <a:buNone/>
              <a:defRPr sz="1300"/>
            </a:lvl1pPr>
            <a:lvl2pPr marL="914400" lvl="1" indent="-311150" algn="l">
              <a:lnSpc>
                <a:spcPct val="100000"/>
              </a:lnSpc>
              <a:spcBef>
                <a:spcPts val="1400"/>
              </a:spcBef>
              <a:spcAft>
                <a:spcPts val="0"/>
              </a:spcAft>
              <a:buClr>
                <a:schemeClr val="dk2"/>
              </a:buClr>
              <a:buSzPts val="1300"/>
              <a:buFont typeface="Arial"/>
              <a:buChar char="•"/>
              <a:defRPr sz="1300"/>
            </a:lvl2pPr>
            <a:lvl3pPr marL="1371600" lvl="2" indent="-311150" algn="l">
              <a:lnSpc>
                <a:spcPct val="100000"/>
              </a:lnSpc>
              <a:spcBef>
                <a:spcPts val="1400"/>
              </a:spcBef>
              <a:spcAft>
                <a:spcPts val="0"/>
              </a:spcAft>
              <a:buClr>
                <a:schemeClr val="dk2"/>
              </a:buClr>
              <a:buSzPts val="1300"/>
              <a:buFont typeface="Arial"/>
              <a:buChar char="‒"/>
              <a:defRPr sz="1300"/>
            </a:lvl3pPr>
            <a:lvl4pPr marL="1828800" lvl="3" indent="-311150" algn="l">
              <a:lnSpc>
                <a:spcPct val="100000"/>
              </a:lnSpc>
              <a:spcBef>
                <a:spcPts val="1400"/>
              </a:spcBef>
              <a:spcAft>
                <a:spcPts val="0"/>
              </a:spcAft>
              <a:buClr>
                <a:schemeClr val="lt1"/>
              </a:buClr>
              <a:buSzPts val="1300"/>
              <a:buFont typeface="Arial Black"/>
              <a:buAutoNum type="arabicPeriod"/>
              <a:defRPr sz="1300"/>
            </a:lvl4pPr>
            <a:lvl5pPr marL="2286000" lvl="4" indent="-285750" algn="l">
              <a:lnSpc>
                <a:spcPct val="100000"/>
              </a:lnSpc>
              <a:spcBef>
                <a:spcPts val="200"/>
              </a:spcBef>
              <a:spcAft>
                <a:spcPts val="0"/>
              </a:spcAft>
              <a:buClr>
                <a:schemeClr val="lt1"/>
              </a:buClr>
              <a:buSzPts val="900"/>
              <a:buFont typeface="Arial Black"/>
              <a:buAutoNum type="arabicPeriod"/>
              <a:defRPr/>
            </a:lvl5pPr>
            <a:lvl6pPr marL="2743200" lvl="5" indent="-317500" algn="l">
              <a:lnSpc>
                <a:spcPct val="100000"/>
              </a:lnSpc>
              <a:spcBef>
                <a:spcPts val="300"/>
              </a:spcBef>
              <a:spcAft>
                <a:spcPts val="0"/>
              </a:spcAft>
              <a:buClr>
                <a:schemeClr val="lt1"/>
              </a:buClr>
              <a:buSzPts val="1400"/>
              <a:buChar char="•"/>
              <a:defRPr/>
            </a:lvl6pPr>
            <a:lvl7pPr marL="3200400" lvl="6" indent="-317500" algn="l">
              <a:lnSpc>
                <a:spcPct val="100000"/>
              </a:lnSpc>
              <a:spcBef>
                <a:spcPts val="300"/>
              </a:spcBef>
              <a:spcAft>
                <a:spcPts val="0"/>
              </a:spcAft>
              <a:buClr>
                <a:schemeClr val="lt1"/>
              </a:buClr>
              <a:buSzPts val="1400"/>
              <a:buChar char="•"/>
              <a:defRPr/>
            </a:lvl7pPr>
            <a:lvl8pPr marL="3657600" lvl="7" indent="-317500" algn="l">
              <a:lnSpc>
                <a:spcPct val="100000"/>
              </a:lnSpc>
              <a:spcBef>
                <a:spcPts val="300"/>
              </a:spcBef>
              <a:spcAft>
                <a:spcPts val="0"/>
              </a:spcAft>
              <a:buClr>
                <a:schemeClr val="lt1"/>
              </a:buClr>
              <a:buSzPts val="1400"/>
              <a:buChar char="•"/>
              <a:defRPr/>
            </a:lvl8pPr>
            <a:lvl9pPr marL="4114800" lvl="8" indent="-317500" algn="l">
              <a:lnSpc>
                <a:spcPct val="100000"/>
              </a:lnSpc>
              <a:spcBef>
                <a:spcPts val="300"/>
              </a:spcBef>
              <a:spcAft>
                <a:spcPts val="0"/>
              </a:spcAft>
              <a:buClr>
                <a:schemeClr val="lt1"/>
              </a:buClr>
              <a:buSzPts val="1400"/>
              <a:buChar char="•"/>
              <a:defRPr/>
            </a:lvl9pPr>
          </a:lstStyle>
          <a:p>
            <a:endParaRPr/>
          </a:p>
        </p:txBody>
      </p:sp>
      <p:cxnSp>
        <p:nvCxnSpPr>
          <p:cNvPr id="55" name="Google Shape;55;p9"/>
          <p:cNvCxnSpPr/>
          <p:nvPr/>
        </p:nvCxnSpPr>
        <p:spPr>
          <a:xfrm>
            <a:off x="2996113" y="1568481"/>
            <a:ext cx="0" cy="2006400"/>
          </a:xfrm>
          <a:prstGeom prst="straightConnector1">
            <a:avLst/>
          </a:prstGeom>
          <a:noFill/>
          <a:ln w="38100" cap="flat" cmpd="sng">
            <a:solidFill>
              <a:srgbClr val="72A84E"/>
            </a:solidFill>
            <a:prstDash val="solid"/>
            <a:round/>
            <a:headEnd type="none" w="sm" len="sm"/>
            <a:tailEnd type="none" w="sm" len="sm"/>
          </a:ln>
        </p:spPr>
      </p:cxnSp>
      <p:cxnSp>
        <p:nvCxnSpPr>
          <p:cNvPr id="56" name="Google Shape;56;p9"/>
          <p:cNvCxnSpPr/>
          <p:nvPr/>
        </p:nvCxnSpPr>
        <p:spPr>
          <a:xfrm rot="10800000">
            <a:off x="783312" y="1231079"/>
            <a:ext cx="1196400" cy="0"/>
          </a:xfrm>
          <a:prstGeom prst="straightConnector1">
            <a:avLst/>
          </a:prstGeom>
          <a:noFill/>
          <a:ln w="38100" cap="flat" cmpd="sng">
            <a:solidFill>
              <a:schemeClr val="lt1"/>
            </a:solidFill>
            <a:prstDash val="solid"/>
            <a:round/>
            <a:headEnd type="none" w="sm" len="sm"/>
            <a:tailEnd type="none" w="sm" len="sm"/>
          </a:ln>
        </p:spPr>
      </p:cxnSp>
      <p:sp>
        <p:nvSpPr>
          <p:cNvPr id="57" name="Google Shape;57;p9"/>
          <p:cNvSpPr/>
          <p:nvPr/>
        </p:nvSpPr>
        <p:spPr>
          <a:xfrm>
            <a:off x="716803" y="849422"/>
            <a:ext cx="2686200" cy="35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TABLE OF CONTENTS</a:t>
            </a:r>
            <a:endParaRPr sz="18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 | White logo">
  <p:cSld name="G | White logo">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03435" y="86857"/>
            <a:ext cx="8022600" cy="479700"/>
          </a:xfrm>
          <a:prstGeom prst="rect">
            <a:avLst/>
          </a:prstGeom>
          <a:noFill/>
          <a:ln>
            <a:noFill/>
          </a:ln>
        </p:spPr>
        <p:txBody>
          <a:bodyPr spcFirstLastPara="1" wrap="square" lIns="68575" tIns="34275" rIns="68575" bIns="34275" anchor="ctr" anchorCtr="0">
            <a:noAutofit/>
          </a:bodyPr>
          <a:lstStyle>
            <a:lvl1pPr marR="0" lvl="0" algn="just" rtl="0">
              <a:lnSpc>
                <a:spcPct val="100000"/>
              </a:lnSpc>
              <a:spcBef>
                <a:spcPts val="0"/>
              </a:spcBef>
              <a:spcAft>
                <a:spcPts val="0"/>
              </a:spcAft>
              <a:buClr>
                <a:srgbClr val="3F3F3F"/>
              </a:buClr>
              <a:buSzPts val="1800"/>
              <a:buFont typeface="Montserrat"/>
              <a:buNone/>
              <a:defRPr sz="1800" b="1" i="0" u="none" strike="noStrike" cap="none">
                <a:solidFill>
                  <a:srgbClr val="3F3F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0"/>
          <p:cNvSpPr txBox="1">
            <a:spLocks noGrp="1"/>
          </p:cNvSpPr>
          <p:nvPr>
            <p:ph type="sldNum" idx="12"/>
          </p:nvPr>
        </p:nvSpPr>
        <p:spPr>
          <a:xfrm>
            <a:off x="8620932" y="4898642"/>
            <a:ext cx="491400" cy="107700"/>
          </a:xfrm>
          <a:prstGeom prst="rect">
            <a:avLst/>
          </a:prstGeom>
          <a:noFill/>
          <a:ln>
            <a:noFill/>
          </a:ln>
        </p:spPr>
        <p:txBody>
          <a:bodyPr spcFirstLastPara="1" wrap="square" lIns="0" tIns="0" rIns="0" bIns="0" anchor="b" anchorCtr="0">
            <a:sp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0"/>
          <p:cNvSpPr txBox="1">
            <a:spLocks noGrp="1"/>
          </p:cNvSpPr>
          <p:nvPr>
            <p:ph type="body" idx="1"/>
          </p:nvPr>
        </p:nvSpPr>
        <p:spPr>
          <a:xfrm>
            <a:off x="339628" y="4900203"/>
            <a:ext cx="6480000" cy="125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900"/>
              <a:buFont typeface="Arial"/>
              <a:buNone/>
              <a:defRPr sz="900">
                <a:solidFill>
                  <a:srgbClr val="3F3F3F"/>
                </a:solidFill>
              </a:defRPr>
            </a:lvl1pPr>
            <a:lvl2pPr marL="914400" lvl="1" indent="-228600" algn="l">
              <a:lnSpc>
                <a:spcPct val="100000"/>
              </a:lnSpc>
              <a:spcBef>
                <a:spcPts val="300"/>
              </a:spcBef>
              <a:spcAft>
                <a:spcPts val="0"/>
              </a:spcAft>
              <a:buSzPts val="700"/>
              <a:buFont typeface="Arial"/>
              <a:buNone/>
              <a:defRPr sz="700">
                <a:solidFill>
                  <a:schemeClr val="dk1"/>
                </a:solidFill>
              </a:defRPr>
            </a:lvl2pPr>
            <a:lvl3pPr marL="1371600" lvl="2" indent="-228600" algn="l">
              <a:lnSpc>
                <a:spcPct val="100000"/>
              </a:lnSpc>
              <a:spcBef>
                <a:spcPts val="300"/>
              </a:spcBef>
              <a:spcAft>
                <a:spcPts val="0"/>
              </a:spcAft>
              <a:buSzPts val="700"/>
              <a:buFont typeface="Arial"/>
              <a:buNone/>
              <a:defRPr sz="700">
                <a:solidFill>
                  <a:schemeClr val="dk1"/>
                </a:solidFill>
              </a:defRPr>
            </a:lvl3pPr>
            <a:lvl4pPr marL="1828800" lvl="3" indent="-228600" algn="l">
              <a:lnSpc>
                <a:spcPct val="100000"/>
              </a:lnSpc>
              <a:spcBef>
                <a:spcPts val="300"/>
              </a:spcBef>
              <a:spcAft>
                <a:spcPts val="0"/>
              </a:spcAft>
              <a:buClr>
                <a:schemeClr val="dk1"/>
              </a:buClr>
              <a:buSzPts val="700"/>
              <a:buFont typeface="Arial"/>
              <a:buNone/>
              <a:defRPr sz="700">
                <a:solidFill>
                  <a:schemeClr val="dk1"/>
                </a:solidFill>
              </a:defRPr>
            </a:lvl4pPr>
            <a:lvl5pPr marL="2286000" lvl="4" indent="-228600" algn="l">
              <a:lnSpc>
                <a:spcPct val="100000"/>
              </a:lnSpc>
              <a:spcBef>
                <a:spcPts val="100"/>
              </a:spcBef>
              <a:spcAft>
                <a:spcPts val="0"/>
              </a:spcAft>
              <a:buClr>
                <a:schemeClr val="dk1"/>
              </a:buClr>
              <a:buSzPts val="700"/>
              <a:buFont typeface="Arial"/>
              <a:buNone/>
              <a:defRPr sz="700">
                <a:solidFill>
                  <a:schemeClr val="dk1"/>
                </a:solidFill>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62" name="Google Shape;62;p10"/>
          <p:cNvSpPr txBox="1">
            <a:spLocks noGrp="1"/>
          </p:cNvSpPr>
          <p:nvPr>
            <p:ph type="body" idx="2"/>
          </p:nvPr>
        </p:nvSpPr>
        <p:spPr>
          <a:xfrm>
            <a:off x="349180" y="897731"/>
            <a:ext cx="8476800" cy="36243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Clr>
                <a:schemeClr val="dk2"/>
              </a:buClr>
              <a:buSzPts val="1100"/>
              <a:buFont typeface="Arial"/>
              <a:buChar char="•"/>
              <a:defRPr sz="1100">
                <a:solidFill>
                  <a:srgbClr val="3F3F3F"/>
                </a:solidFill>
              </a:defRPr>
            </a:lvl1pPr>
            <a:lvl2pPr marL="914400" lvl="1" indent="-298450" algn="l">
              <a:lnSpc>
                <a:spcPct val="100000"/>
              </a:lnSpc>
              <a:spcBef>
                <a:spcPts val="300"/>
              </a:spcBef>
              <a:spcAft>
                <a:spcPts val="0"/>
              </a:spcAft>
              <a:buClr>
                <a:schemeClr val="dk2"/>
              </a:buClr>
              <a:buSzPts val="1100"/>
              <a:buFont typeface="Arial"/>
              <a:buChar char="•"/>
              <a:defRPr sz="1100">
                <a:solidFill>
                  <a:srgbClr val="3F3F3F"/>
                </a:solidFill>
              </a:defRPr>
            </a:lvl2pPr>
            <a:lvl3pPr marL="1371600" lvl="2" indent="-298450" algn="l">
              <a:lnSpc>
                <a:spcPct val="100000"/>
              </a:lnSpc>
              <a:spcBef>
                <a:spcPts val="300"/>
              </a:spcBef>
              <a:spcAft>
                <a:spcPts val="0"/>
              </a:spcAft>
              <a:buClr>
                <a:schemeClr val="dk2"/>
              </a:buClr>
              <a:buSzPts val="1100"/>
              <a:buFont typeface="Arial"/>
              <a:buChar char="•"/>
              <a:defRPr sz="1100">
                <a:solidFill>
                  <a:srgbClr val="3F3F3F"/>
                </a:solidFill>
              </a:defRPr>
            </a:lvl3pPr>
            <a:lvl4pPr marL="1828800" lvl="3" indent="-228600" algn="l">
              <a:lnSpc>
                <a:spcPct val="100000"/>
              </a:lnSpc>
              <a:spcBef>
                <a:spcPts val="300"/>
              </a:spcBef>
              <a:spcAft>
                <a:spcPts val="0"/>
              </a:spcAft>
              <a:buClr>
                <a:schemeClr val="dk1"/>
              </a:buClr>
              <a:buSzPts val="1400"/>
              <a:buNone/>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63" name="Google Shape;63;p10"/>
          <p:cNvSpPr/>
          <p:nvPr/>
        </p:nvSpPr>
        <p:spPr>
          <a:xfrm>
            <a:off x="317990" y="0"/>
            <a:ext cx="485400" cy="573600"/>
          </a:xfrm>
          <a:prstGeom prst="rect">
            <a:avLst/>
          </a:prstGeom>
          <a:solidFill>
            <a:srgbClr val="71A84E"/>
          </a:solidFill>
          <a:ln>
            <a:noFill/>
          </a:ln>
        </p:spPr>
        <p:txBody>
          <a:bodyPr spcFirstLastPara="1" wrap="square" lIns="84375" tIns="42175" rIns="84375" bIns="421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pic>
        <p:nvPicPr>
          <p:cNvPr id="64" name="Google Shape;64;p10"/>
          <p:cNvPicPr preferRelativeResize="0"/>
          <p:nvPr/>
        </p:nvPicPr>
        <p:blipFill rotWithShape="1">
          <a:blip r:embed="rId2">
            <a:alphaModFix/>
          </a:blip>
          <a:srcRect/>
          <a:stretch/>
        </p:blipFill>
        <p:spPr>
          <a:xfrm>
            <a:off x="385843" y="173762"/>
            <a:ext cx="349740" cy="226007"/>
          </a:xfrm>
          <a:prstGeom prst="rect">
            <a:avLst/>
          </a:prstGeom>
          <a:noFill/>
          <a:ln>
            <a:noFill/>
          </a:ln>
        </p:spPr>
      </p:pic>
      <p:pic>
        <p:nvPicPr>
          <p:cNvPr id="65" name="Google Shape;65;p10" descr="GENESIS_Letterhead Page Number 2016.jpg"/>
          <p:cNvPicPr preferRelativeResize="0"/>
          <p:nvPr/>
        </p:nvPicPr>
        <p:blipFill rotWithShape="1">
          <a:blip r:embed="rId3">
            <a:alphaModFix/>
          </a:blip>
          <a:srcRect r="66866" b="62172"/>
          <a:stretch/>
        </p:blipFill>
        <p:spPr>
          <a:xfrm>
            <a:off x="8270680" y="4882176"/>
            <a:ext cx="374376" cy="1982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 | Normal">
  <p:cSld name="G | Normal">
    <p:spTree>
      <p:nvGrpSpPr>
        <p:cNvPr id="1" name="Shape 66"/>
        <p:cNvGrpSpPr/>
        <p:nvPr/>
      </p:nvGrpSpPr>
      <p:grpSpPr>
        <a:xfrm>
          <a:off x="0" y="0"/>
          <a:ext cx="0" cy="0"/>
          <a:chOff x="0" y="0"/>
          <a:chExt cx="0" cy="0"/>
        </a:xfrm>
      </p:grpSpPr>
      <p:pic>
        <p:nvPicPr>
          <p:cNvPr id="67" name="Google Shape;67;p11" descr="GENESIS_Letterhead Page Number 2016.jpg"/>
          <p:cNvPicPr preferRelativeResize="0"/>
          <p:nvPr/>
        </p:nvPicPr>
        <p:blipFill rotWithShape="1">
          <a:blip r:embed="rId2">
            <a:alphaModFix/>
          </a:blip>
          <a:srcRect r="66866" b="62172"/>
          <a:stretch/>
        </p:blipFill>
        <p:spPr>
          <a:xfrm>
            <a:off x="8270680" y="4882176"/>
            <a:ext cx="374376" cy="198276"/>
          </a:xfrm>
          <a:prstGeom prst="rect">
            <a:avLst/>
          </a:prstGeom>
          <a:noFill/>
          <a:ln>
            <a:noFill/>
          </a:ln>
        </p:spPr>
      </p:pic>
      <p:sp>
        <p:nvSpPr>
          <p:cNvPr id="68" name="Google Shape;68;p11"/>
          <p:cNvSpPr txBox="1">
            <a:spLocks noGrp="1"/>
          </p:cNvSpPr>
          <p:nvPr>
            <p:ph type="title"/>
          </p:nvPr>
        </p:nvSpPr>
        <p:spPr>
          <a:xfrm>
            <a:off x="803435" y="86857"/>
            <a:ext cx="8022600" cy="479700"/>
          </a:xfrm>
          <a:prstGeom prst="rect">
            <a:avLst/>
          </a:prstGeom>
          <a:noFill/>
          <a:ln>
            <a:noFill/>
          </a:ln>
        </p:spPr>
        <p:txBody>
          <a:bodyPr spcFirstLastPara="1" wrap="square" lIns="68575" tIns="34275" rIns="68575" bIns="34275" anchor="ctr" anchorCtr="0">
            <a:noAutofit/>
          </a:bodyPr>
          <a:lstStyle>
            <a:lvl1pPr marR="0" lvl="0" algn="just" rtl="0">
              <a:lnSpc>
                <a:spcPct val="100000"/>
              </a:lnSpc>
              <a:spcBef>
                <a:spcPts val="0"/>
              </a:spcBef>
              <a:spcAft>
                <a:spcPts val="0"/>
              </a:spcAft>
              <a:buClr>
                <a:srgbClr val="3F3F3F"/>
              </a:buClr>
              <a:buSzPts val="1800"/>
              <a:buFont typeface="Montserrat"/>
              <a:buNone/>
              <a:defRPr sz="1800" b="1" i="0" u="none" strike="noStrike" cap="none">
                <a:solidFill>
                  <a:srgbClr val="3F3F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1"/>
          <p:cNvSpPr txBox="1">
            <a:spLocks noGrp="1"/>
          </p:cNvSpPr>
          <p:nvPr>
            <p:ph type="sldNum" idx="12"/>
          </p:nvPr>
        </p:nvSpPr>
        <p:spPr>
          <a:xfrm>
            <a:off x="8620932" y="4898642"/>
            <a:ext cx="491400" cy="107700"/>
          </a:xfrm>
          <a:prstGeom prst="rect">
            <a:avLst/>
          </a:prstGeom>
          <a:noFill/>
          <a:ln>
            <a:noFill/>
          </a:ln>
        </p:spPr>
        <p:txBody>
          <a:bodyPr spcFirstLastPara="1" wrap="square" lIns="0" tIns="0" rIns="0" bIns="0" anchor="b" anchorCtr="0">
            <a:sp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3F3F3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11"/>
          <p:cNvSpPr txBox="1">
            <a:spLocks noGrp="1"/>
          </p:cNvSpPr>
          <p:nvPr>
            <p:ph type="body" idx="1"/>
          </p:nvPr>
        </p:nvSpPr>
        <p:spPr>
          <a:xfrm>
            <a:off x="339628" y="4900203"/>
            <a:ext cx="6480000" cy="125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900"/>
              <a:buFont typeface="Arial"/>
              <a:buNone/>
              <a:defRPr sz="900">
                <a:solidFill>
                  <a:srgbClr val="3F3F3F"/>
                </a:solidFill>
              </a:defRPr>
            </a:lvl1pPr>
            <a:lvl2pPr marL="914400" lvl="1" indent="-228600" algn="l">
              <a:lnSpc>
                <a:spcPct val="100000"/>
              </a:lnSpc>
              <a:spcBef>
                <a:spcPts val="300"/>
              </a:spcBef>
              <a:spcAft>
                <a:spcPts val="0"/>
              </a:spcAft>
              <a:buSzPts val="700"/>
              <a:buFont typeface="Arial"/>
              <a:buNone/>
              <a:defRPr sz="700">
                <a:solidFill>
                  <a:schemeClr val="dk1"/>
                </a:solidFill>
              </a:defRPr>
            </a:lvl2pPr>
            <a:lvl3pPr marL="1371600" lvl="2" indent="-228600" algn="l">
              <a:lnSpc>
                <a:spcPct val="100000"/>
              </a:lnSpc>
              <a:spcBef>
                <a:spcPts val="300"/>
              </a:spcBef>
              <a:spcAft>
                <a:spcPts val="0"/>
              </a:spcAft>
              <a:buSzPts val="700"/>
              <a:buFont typeface="Arial"/>
              <a:buNone/>
              <a:defRPr sz="700">
                <a:solidFill>
                  <a:schemeClr val="dk1"/>
                </a:solidFill>
              </a:defRPr>
            </a:lvl3pPr>
            <a:lvl4pPr marL="1828800" lvl="3" indent="-228600" algn="l">
              <a:lnSpc>
                <a:spcPct val="100000"/>
              </a:lnSpc>
              <a:spcBef>
                <a:spcPts val="300"/>
              </a:spcBef>
              <a:spcAft>
                <a:spcPts val="0"/>
              </a:spcAft>
              <a:buClr>
                <a:schemeClr val="dk1"/>
              </a:buClr>
              <a:buSzPts val="700"/>
              <a:buFont typeface="Arial"/>
              <a:buNone/>
              <a:defRPr sz="700">
                <a:solidFill>
                  <a:schemeClr val="dk1"/>
                </a:solidFill>
              </a:defRPr>
            </a:lvl4pPr>
            <a:lvl5pPr marL="2286000" lvl="4" indent="-228600" algn="l">
              <a:lnSpc>
                <a:spcPct val="100000"/>
              </a:lnSpc>
              <a:spcBef>
                <a:spcPts val="100"/>
              </a:spcBef>
              <a:spcAft>
                <a:spcPts val="0"/>
              </a:spcAft>
              <a:buClr>
                <a:schemeClr val="dk1"/>
              </a:buClr>
              <a:buSzPts val="700"/>
              <a:buFont typeface="Arial"/>
              <a:buNone/>
              <a:defRPr sz="700">
                <a:solidFill>
                  <a:schemeClr val="dk1"/>
                </a:solidFill>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71" name="Google Shape;71;p11"/>
          <p:cNvSpPr txBox="1">
            <a:spLocks noGrp="1"/>
          </p:cNvSpPr>
          <p:nvPr>
            <p:ph type="body" idx="2"/>
          </p:nvPr>
        </p:nvSpPr>
        <p:spPr>
          <a:xfrm>
            <a:off x="349180" y="897731"/>
            <a:ext cx="8476800" cy="36243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Clr>
                <a:schemeClr val="dk2"/>
              </a:buClr>
              <a:buSzPts val="1100"/>
              <a:buFont typeface="Arial"/>
              <a:buChar char="•"/>
              <a:defRPr sz="1100">
                <a:solidFill>
                  <a:srgbClr val="3F3F3F"/>
                </a:solidFill>
              </a:defRPr>
            </a:lvl1pPr>
            <a:lvl2pPr marL="914400" lvl="1" indent="-298450" algn="l">
              <a:lnSpc>
                <a:spcPct val="100000"/>
              </a:lnSpc>
              <a:spcBef>
                <a:spcPts val="300"/>
              </a:spcBef>
              <a:spcAft>
                <a:spcPts val="0"/>
              </a:spcAft>
              <a:buClr>
                <a:schemeClr val="dk2"/>
              </a:buClr>
              <a:buSzPts val="1100"/>
              <a:buFont typeface="Arial"/>
              <a:buChar char="•"/>
              <a:defRPr sz="1100">
                <a:solidFill>
                  <a:srgbClr val="3F3F3F"/>
                </a:solidFill>
              </a:defRPr>
            </a:lvl2pPr>
            <a:lvl3pPr marL="1371600" lvl="2" indent="-298450" algn="l">
              <a:lnSpc>
                <a:spcPct val="100000"/>
              </a:lnSpc>
              <a:spcBef>
                <a:spcPts val="300"/>
              </a:spcBef>
              <a:spcAft>
                <a:spcPts val="0"/>
              </a:spcAft>
              <a:buClr>
                <a:schemeClr val="dk2"/>
              </a:buClr>
              <a:buSzPts val="1100"/>
              <a:buFont typeface="Arial"/>
              <a:buChar char="•"/>
              <a:defRPr sz="1100">
                <a:solidFill>
                  <a:srgbClr val="3F3F3F"/>
                </a:solidFill>
              </a:defRPr>
            </a:lvl3pPr>
            <a:lvl4pPr marL="1828800" lvl="3" indent="-228600" algn="l">
              <a:lnSpc>
                <a:spcPct val="100000"/>
              </a:lnSpc>
              <a:spcBef>
                <a:spcPts val="300"/>
              </a:spcBef>
              <a:spcAft>
                <a:spcPts val="0"/>
              </a:spcAft>
              <a:buClr>
                <a:schemeClr val="dk1"/>
              </a:buClr>
              <a:buSzPts val="1400"/>
              <a:buNone/>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72" name="Google Shape;72;p11"/>
          <p:cNvSpPr/>
          <p:nvPr/>
        </p:nvSpPr>
        <p:spPr>
          <a:xfrm>
            <a:off x="317990" y="0"/>
            <a:ext cx="485400" cy="573600"/>
          </a:xfrm>
          <a:prstGeom prst="rect">
            <a:avLst/>
          </a:prstGeom>
          <a:solidFill>
            <a:srgbClr val="71A84E"/>
          </a:solidFill>
          <a:ln>
            <a:noFill/>
          </a:ln>
        </p:spPr>
        <p:txBody>
          <a:bodyPr spcFirstLastPara="1" wrap="square" lIns="84375" tIns="42175" rIns="84375" bIns="421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57200" y="1200152"/>
            <a:ext cx="8229600" cy="339450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100000"/>
              </a:lnSpc>
              <a:spcBef>
                <a:spcPts val="300"/>
              </a:spcBef>
              <a:spcAft>
                <a:spcPts val="0"/>
              </a:spcAft>
              <a:buClr>
                <a:schemeClr val="dk2"/>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300"/>
              </a:spcBef>
              <a:spcAft>
                <a:spcPts val="0"/>
              </a:spcAft>
              <a:buClr>
                <a:schemeClr val="dk2"/>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300"/>
              </a:spcBef>
              <a:spcAft>
                <a:spcPts val="0"/>
              </a:spcAft>
              <a:buClr>
                <a:schemeClr val="dk2"/>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hyperlink" Target="https://www.genesis-analytics.com/what-we-do/monitoring-evaluation-and-learning" TargetMode="External"/><Relationship Id="rId26" Type="http://schemas.openxmlformats.org/officeDocument/2006/relationships/image" Target="../media/image39.png"/><Relationship Id="rId21" Type="http://schemas.openxmlformats.org/officeDocument/2006/relationships/image" Target="../media/image35.png"/><Relationship Id="rId34" Type="http://schemas.openxmlformats.org/officeDocument/2006/relationships/image" Target="../media/image47.png"/><Relationship Id="rId7" Type="http://schemas.openxmlformats.org/officeDocument/2006/relationships/hyperlink" Target="https://www.genesis-analytics.com/what-we-do/financial-services-strategy" TargetMode="External"/><Relationship Id="rId12" Type="http://schemas.openxmlformats.org/officeDocument/2006/relationships/image" Target="../media/image31.png"/><Relationship Id="rId17" Type="http://schemas.openxmlformats.org/officeDocument/2006/relationships/image" Target="../media/image33.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2" Type="http://schemas.openxmlformats.org/officeDocument/2006/relationships/notesSlide" Target="../notesSlides/notesSlide10.xml"/><Relationship Id="rId16" Type="http://schemas.openxmlformats.org/officeDocument/2006/relationships/hyperlink" Target="https://www.genesis-analytics.com/what-we-do/human-development" TargetMode="External"/><Relationship Id="rId20" Type="http://schemas.openxmlformats.org/officeDocument/2006/relationships/hyperlink" Target="https://www.genesis-analytics.com/what-we-do/shared-value-and-impact" TargetMode="External"/><Relationship Id="rId29"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0.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5" Type="http://schemas.openxmlformats.org/officeDocument/2006/relationships/hyperlink" Target="https://www.genesis-analytics.com/what-we-do/digital-economy" TargetMode="External"/><Relationship Id="rId15" Type="http://schemas.openxmlformats.org/officeDocument/2006/relationships/hyperlink" Target="https://www.genesis-analytics.com/what-we-do/competition-and-regulatory-economics" TargetMode="External"/><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hyperlink" Target="https://www.genesis-analytics.com/what-we-do/climate-change" TargetMode="External"/><Relationship Id="rId19" Type="http://schemas.openxmlformats.org/officeDocument/2006/relationships/image" Target="../media/image34.png"/><Relationship Id="rId31" Type="http://schemas.openxmlformats.org/officeDocument/2006/relationships/image" Target="../media/image44.pn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hyperlink" Target="https://www.genesis-analytics.com/what-we-do/health" TargetMode="External"/><Relationship Id="rId22" Type="http://schemas.openxmlformats.org/officeDocument/2006/relationships/hyperlink" Target="https://www.genesis-analytics.com/recruitment-of-graduates-at-genesis" TargetMode="External"/><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8" Type="http://schemas.openxmlformats.org/officeDocument/2006/relationships/image" Target="../media/image28.png"/><Relationship Id="rId3" Type="http://schemas.openxmlformats.org/officeDocument/2006/relationships/hyperlink" Target="https://www.google.com/url?sa=t&amp;rct=j&amp;q&amp;esrc=s&amp;source=web&amp;cd&amp;ved=2ahUKEwi21sDJ7qbrAhVBVRUIHeCVBr4QFjABegQIAxAB&amp;url=https%3A%2F%2Fza.linkedin.com%2Fcompany%2Fgenesis-analytics&amp;usg=AOvVaw0lyI9ciql0_8j6SjCeUeN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a:stretch/>
        </p:blipFill>
        <p:spPr>
          <a:xfrm>
            <a:off x="0" y="0"/>
            <a:ext cx="9144000" cy="5143500"/>
          </a:xfrm>
          <a:prstGeom prst="rect">
            <a:avLst/>
          </a:prstGeom>
          <a:noFill/>
          <a:ln>
            <a:noFill/>
          </a:ln>
        </p:spPr>
      </p:pic>
      <p:grpSp>
        <p:nvGrpSpPr>
          <p:cNvPr id="95" name="Google Shape;95;p15"/>
          <p:cNvGrpSpPr/>
          <p:nvPr/>
        </p:nvGrpSpPr>
        <p:grpSpPr>
          <a:xfrm>
            <a:off x="8920" y="253681"/>
            <a:ext cx="5277455" cy="2094117"/>
            <a:chOff x="567844" y="1208584"/>
            <a:chExt cx="5958988" cy="2520300"/>
          </a:xfrm>
        </p:grpSpPr>
        <p:sp>
          <p:nvSpPr>
            <p:cNvPr id="96" name="Google Shape;96;p15"/>
            <p:cNvSpPr/>
            <p:nvPr/>
          </p:nvSpPr>
          <p:spPr>
            <a:xfrm>
              <a:off x="1220737" y="1208584"/>
              <a:ext cx="5306095" cy="25203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pic>
          <p:nvPicPr>
            <p:cNvPr id="97" name="Google Shape;97;p15"/>
            <p:cNvPicPr preferRelativeResize="0"/>
            <p:nvPr/>
          </p:nvPicPr>
          <p:blipFill rotWithShape="1">
            <a:blip r:embed="rId4">
              <a:alphaModFix/>
            </a:blip>
            <a:srcRect/>
            <a:stretch/>
          </p:blipFill>
          <p:spPr>
            <a:xfrm>
              <a:off x="567844" y="1735027"/>
              <a:ext cx="1365798" cy="1365798"/>
            </a:xfrm>
            <a:prstGeom prst="rect">
              <a:avLst/>
            </a:prstGeom>
            <a:noFill/>
            <a:ln>
              <a:noFill/>
            </a:ln>
          </p:spPr>
        </p:pic>
      </p:grpSp>
      <p:sp>
        <p:nvSpPr>
          <p:cNvPr id="98" name="Google Shape;98;p15"/>
          <p:cNvSpPr txBox="1"/>
          <p:nvPr/>
        </p:nvSpPr>
        <p:spPr>
          <a:xfrm>
            <a:off x="1357125" y="620517"/>
            <a:ext cx="3810300" cy="1262700"/>
          </a:xfrm>
          <a:prstGeom prst="rect">
            <a:avLst/>
          </a:prstGeom>
          <a:noFill/>
          <a:ln>
            <a:noFill/>
          </a:ln>
        </p:spPr>
        <p:txBody>
          <a:bodyPr spcFirstLastPara="1" wrap="square" lIns="108000" tIns="61200" rIns="108000" bIns="612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a:solidFill>
                  <a:srgbClr val="FFFFFF"/>
                </a:solidFill>
                <a:latin typeface="Montserrat"/>
                <a:ea typeface="Montserrat"/>
                <a:cs typeface="Montserrat"/>
                <a:sym typeface="Montserrat"/>
              </a:rPr>
              <a:t>HEALTH</a:t>
            </a:r>
            <a:endParaRPr sz="10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rgbClr val="FFFFFF"/>
                </a:solidFill>
                <a:latin typeface="Montserrat"/>
                <a:ea typeface="Montserrat"/>
                <a:cs typeface="Montserrat"/>
                <a:sym typeface="Montserrat"/>
              </a:rPr>
              <a:t>Better analysis</a:t>
            </a:r>
            <a:endParaRPr/>
          </a:p>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rgbClr val="FFFFFF"/>
                </a:solidFill>
                <a:latin typeface="Montserrat"/>
                <a:ea typeface="Montserrat"/>
                <a:cs typeface="Montserrat"/>
                <a:sym typeface="Montserrat"/>
              </a:rPr>
              <a:t>Better decisions</a:t>
            </a:r>
            <a:endParaRPr/>
          </a:p>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rgbClr val="FFFFFF"/>
                </a:solidFill>
                <a:latin typeface="Montserrat"/>
                <a:ea typeface="Montserrat"/>
                <a:cs typeface="Montserrat"/>
                <a:sym typeface="Montserrat"/>
              </a:rPr>
              <a:t>Value unlocked for our clients</a:t>
            </a:r>
            <a:endParaRPr sz="1000" b="0" i="0" u="none" strike="noStrike" cap="none">
              <a:solidFill>
                <a:srgbClr val="000000"/>
              </a:solidFill>
              <a:latin typeface="Arial"/>
              <a:ea typeface="Arial"/>
              <a:cs typeface="Arial"/>
              <a:sym typeface="Arial"/>
            </a:endParaRPr>
          </a:p>
        </p:txBody>
      </p:sp>
      <p:sp>
        <p:nvSpPr>
          <p:cNvPr id="99" name="Google Shape;99;p15"/>
          <p:cNvSpPr/>
          <p:nvPr/>
        </p:nvSpPr>
        <p:spPr>
          <a:xfrm>
            <a:off x="0" y="3625534"/>
            <a:ext cx="9144000" cy="1264285"/>
          </a:xfrm>
          <a:custGeom>
            <a:avLst/>
            <a:gdLst/>
            <a:ahLst/>
            <a:cxnLst/>
            <a:rect l="l" t="t" r="r" b="b"/>
            <a:pathLst>
              <a:path w="10692003" h="4019995" extrusionOk="0">
                <a:moveTo>
                  <a:pt x="0" y="0"/>
                </a:moveTo>
                <a:lnTo>
                  <a:pt x="10692003" y="0"/>
                </a:lnTo>
                <a:lnTo>
                  <a:pt x="10692003" y="4019995"/>
                </a:lnTo>
                <a:lnTo>
                  <a:pt x="0" y="4019995"/>
                </a:lnTo>
                <a:lnTo>
                  <a:pt x="0" y="0"/>
                </a:lnTo>
              </a:path>
            </a:pathLst>
          </a:custGeom>
          <a:solidFill>
            <a:srgbClr val="3434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0" name="Google Shape;100;p15"/>
          <p:cNvPicPr preferRelativeResize="0"/>
          <p:nvPr/>
        </p:nvPicPr>
        <p:blipFill rotWithShape="1">
          <a:blip r:embed="rId5">
            <a:alphaModFix/>
          </a:blip>
          <a:srcRect/>
          <a:stretch/>
        </p:blipFill>
        <p:spPr>
          <a:xfrm>
            <a:off x="5860881" y="3705197"/>
            <a:ext cx="3283119" cy="11049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p:nvPr/>
        </p:nvSpPr>
        <p:spPr>
          <a:xfrm>
            <a:off x="354461" y="2249908"/>
            <a:ext cx="6969443" cy="2599499"/>
          </a:xfrm>
          <a:custGeom>
            <a:avLst/>
            <a:gdLst/>
            <a:ahLst/>
            <a:cxnLst/>
            <a:rect l="l" t="t" r="r" b="b"/>
            <a:pathLst>
              <a:path w="8604250" h="3999229" extrusionOk="0">
                <a:moveTo>
                  <a:pt x="8603996" y="0"/>
                </a:moveTo>
                <a:lnTo>
                  <a:pt x="0" y="0"/>
                </a:lnTo>
                <a:lnTo>
                  <a:pt x="0" y="3999204"/>
                </a:lnTo>
                <a:lnTo>
                  <a:pt x="8603996" y="3999204"/>
                </a:lnTo>
                <a:lnTo>
                  <a:pt x="8603996" y="0"/>
                </a:lnTo>
                <a:close/>
              </a:path>
            </a:pathLst>
          </a:custGeom>
          <a:solidFill>
            <a:srgbClr val="EBE9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273" name="Google Shape;273;p28"/>
          <p:cNvSpPr/>
          <p:nvPr/>
        </p:nvSpPr>
        <p:spPr>
          <a:xfrm>
            <a:off x="5824604" y="6"/>
            <a:ext cx="3320110" cy="5141010"/>
          </a:xfrm>
          <a:custGeom>
            <a:avLst/>
            <a:gdLst/>
            <a:ahLst/>
            <a:cxnLst/>
            <a:rect l="l" t="t" r="r" b="b"/>
            <a:pathLst>
              <a:path w="4882515" h="7560309" extrusionOk="0">
                <a:moveTo>
                  <a:pt x="4882464" y="0"/>
                </a:moveTo>
                <a:lnTo>
                  <a:pt x="3847858" y="0"/>
                </a:lnTo>
                <a:lnTo>
                  <a:pt x="0" y="7559992"/>
                </a:lnTo>
                <a:lnTo>
                  <a:pt x="4882464" y="7559992"/>
                </a:lnTo>
                <a:lnTo>
                  <a:pt x="4882464" y="0"/>
                </a:lnTo>
                <a:close/>
              </a:path>
            </a:pathLst>
          </a:custGeom>
          <a:solidFill>
            <a:srgbClr val="63646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274" name="Google Shape;274;p28">
            <a:hlinkClick r:id="rId3"/>
          </p:cNvPr>
          <p:cNvSpPr/>
          <p:nvPr/>
        </p:nvSpPr>
        <p:spPr>
          <a:xfrm>
            <a:off x="7292210" y="3668722"/>
            <a:ext cx="316078" cy="316078"/>
          </a:xfrm>
          <a:custGeom>
            <a:avLst/>
            <a:gdLst/>
            <a:ahLst/>
            <a:cxnLst/>
            <a:rect l="l" t="t" r="r" b="b"/>
            <a:pathLst>
              <a:path w="464820" h="464820" extrusionOk="0">
                <a:moveTo>
                  <a:pt x="232409" y="0"/>
                </a:moveTo>
                <a:lnTo>
                  <a:pt x="185628" y="4729"/>
                </a:lnTo>
                <a:lnTo>
                  <a:pt x="142030" y="18292"/>
                </a:lnTo>
                <a:lnTo>
                  <a:pt x="102555" y="39744"/>
                </a:lnTo>
                <a:lnTo>
                  <a:pt x="68146" y="68146"/>
                </a:lnTo>
                <a:lnTo>
                  <a:pt x="39744" y="102555"/>
                </a:lnTo>
                <a:lnTo>
                  <a:pt x="18292" y="142030"/>
                </a:lnTo>
                <a:lnTo>
                  <a:pt x="4729" y="185628"/>
                </a:lnTo>
                <a:lnTo>
                  <a:pt x="0" y="232410"/>
                </a:lnTo>
                <a:lnTo>
                  <a:pt x="4729" y="279191"/>
                </a:lnTo>
                <a:lnTo>
                  <a:pt x="18292" y="322789"/>
                </a:lnTo>
                <a:lnTo>
                  <a:pt x="39744" y="362264"/>
                </a:lnTo>
                <a:lnTo>
                  <a:pt x="68146" y="396673"/>
                </a:lnTo>
                <a:lnTo>
                  <a:pt x="102555" y="425075"/>
                </a:lnTo>
                <a:lnTo>
                  <a:pt x="142030" y="446527"/>
                </a:lnTo>
                <a:lnTo>
                  <a:pt x="185628" y="460090"/>
                </a:lnTo>
                <a:lnTo>
                  <a:pt x="232409" y="464820"/>
                </a:lnTo>
                <a:lnTo>
                  <a:pt x="279191" y="460090"/>
                </a:lnTo>
                <a:lnTo>
                  <a:pt x="322789" y="446527"/>
                </a:lnTo>
                <a:lnTo>
                  <a:pt x="335144" y="439813"/>
                </a:lnTo>
                <a:lnTo>
                  <a:pt x="232409" y="439813"/>
                </a:lnTo>
                <a:lnTo>
                  <a:pt x="184911" y="434326"/>
                </a:lnTo>
                <a:lnTo>
                  <a:pt x="141278" y="418701"/>
                </a:lnTo>
                <a:lnTo>
                  <a:pt x="102766" y="394192"/>
                </a:lnTo>
                <a:lnTo>
                  <a:pt x="70627" y="362053"/>
                </a:lnTo>
                <a:lnTo>
                  <a:pt x="46118" y="323541"/>
                </a:lnTo>
                <a:lnTo>
                  <a:pt x="30493" y="279908"/>
                </a:lnTo>
                <a:lnTo>
                  <a:pt x="25006" y="232410"/>
                </a:lnTo>
                <a:lnTo>
                  <a:pt x="30493" y="184911"/>
                </a:lnTo>
                <a:lnTo>
                  <a:pt x="46118" y="141278"/>
                </a:lnTo>
                <a:lnTo>
                  <a:pt x="70627" y="102766"/>
                </a:lnTo>
                <a:lnTo>
                  <a:pt x="102766" y="70627"/>
                </a:lnTo>
                <a:lnTo>
                  <a:pt x="141278" y="46118"/>
                </a:lnTo>
                <a:lnTo>
                  <a:pt x="184911" y="30493"/>
                </a:lnTo>
                <a:lnTo>
                  <a:pt x="232409" y="25006"/>
                </a:lnTo>
                <a:lnTo>
                  <a:pt x="335144" y="25006"/>
                </a:lnTo>
                <a:lnTo>
                  <a:pt x="322789" y="18292"/>
                </a:lnTo>
                <a:lnTo>
                  <a:pt x="279191" y="4729"/>
                </a:lnTo>
                <a:lnTo>
                  <a:pt x="232409" y="0"/>
                </a:lnTo>
                <a:close/>
              </a:path>
              <a:path w="464820" h="464820" extrusionOk="0">
                <a:moveTo>
                  <a:pt x="335144" y="25006"/>
                </a:moveTo>
                <a:lnTo>
                  <a:pt x="232409" y="25006"/>
                </a:lnTo>
                <a:lnTo>
                  <a:pt x="279908" y="30493"/>
                </a:lnTo>
                <a:lnTo>
                  <a:pt x="323541" y="46118"/>
                </a:lnTo>
                <a:lnTo>
                  <a:pt x="362053" y="70627"/>
                </a:lnTo>
                <a:lnTo>
                  <a:pt x="394192" y="102766"/>
                </a:lnTo>
                <a:lnTo>
                  <a:pt x="418701" y="141278"/>
                </a:lnTo>
                <a:lnTo>
                  <a:pt x="434326" y="184911"/>
                </a:lnTo>
                <a:lnTo>
                  <a:pt x="439813" y="232410"/>
                </a:lnTo>
                <a:lnTo>
                  <a:pt x="434326" y="279908"/>
                </a:lnTo>
                <a:lnTo>
                  <a:pt x="418701" y="323541"/>
                </a:lnTo>
                <a:lnTo>
                  <a:pt x="394192" y="362053"/>
                </a:lnTo>
                <a:lnTo>
                  <a:pt x="362053" y="394192"/>
                </a:lnTo>
                <a:lnTo>
                  <a:pt x="323541" y="418701"/>
                </a:lnTo>
                <a:lnTo>
                  <a:pt x="279908" y="434326"/>
                </a:lnTo>
                <a:lnTo>
                  <a:pt x="232409" y="439813"/>
                </a:lnTo>
                <a:lnTo>
                  <a:pt x="335144" y="439813"/>
                </a:lnTo>
                <a:lnTo>
                  <a:pt x="396673" y="396673"/>
                </a:lnTo>
                <a:lnTo>
                  <a:pt x="425075" y="362264"/>
                </a:lnTo>
                <a:lnTo>
                  <a:pt x="446527" y="322789"/>
                </a:lnTo>
                <a:lnTo>
                  <a:pt x="460090" y="279191"/>
                </a:lnTo>
                <a:lnTo>
                  <a:pt x="464819" y="232410"/>
                </a:lnTo>
                <a:lnTo>
                  <a:pt x="460090" y="185628"/>
                </a:lnTo>
                <a:lnTo>
                  <a:pt x="446527" y="142030"/>
                </a:lnTo>
                <a:lnTo>
                  <a:pt x="425075" y="102555"/>
                </a:lnTo>
                <a:lnTo>
                  <a:pt x="396673" y="68146"/>
                </a:lnTo>
                <a:lnTo>
                  <a:pt x="362264" y="39744"/>
                </a:lnTo>
                <a:lnTo>
                  <a:pt x="335144" y="2500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pic>
        <p:nvPicPr>
          <p:cNvPr id="275" name="Google Shape;275;p28">
            <a:hlinkClick r:id="rId3"/>
          </p:cNvPr>
          <p:cNvPicPr preferRelativeResize="0"/>
          <p:nvPr/>
        </p:nvPicPr>
        <p:blipFill rotWithShape="1">
          <a:blip r:embed="rId4">
            <a:alphaModFix/>
          </a:blip>
          <a:srcRect/>
          <a:stretch/>
        </p:blipFill>
        <p:spPr>
          <a:xfrm>
            <a:off x="7372665" y="3741015"/>
            <a:ext cx="166966" cy="159465"/>
          </a:xfrm>
          <a:prstGeom prst="rect">
            <a:avLst/>
          </a:prstGeom>
          <a:noFill/>
          <a:ln>
            <a:noFill/>
          </a:ln>
        </p:spPr>
      </p:pic>
      <p:sp>
        <p:nvSpPr>
          <p:cNvPr id="276" name="Google Shape;276;p28"/>
          <p:cNvSpPr/>
          <p:nvPr/>
        </p:nvSpPr>
        <p:spPr>
          <a:xfrm>
            <a:off x="7645746" y="3668728"/>
            <a:ext cx="1023366" cy="316941"/>
          </a:xfrm>
          <a:custGeom>
            <a:avLst/>
            <a:gdLst/>
            <a:ahLst/>
            <a:cxnLst/>
            <a:rect l="l" t="t" r="r" b="b"/>
            <a:pathLst>
              <a:path w="1504950" h="466089" extrusionOk="0">
                <a:moveTo>
                  <a:pt x="367703" y="150495"/>
                </a:moveTo>
                <a:lnTo>
                  <a:pt x="367626" y="147383"/>
                </a:lnTo>
                <a:lnTo>
                  <a:pt x="366610" y="147840"/>
                </a:lnTo>
                <a:lnTo>
                  <a:pt x="359994" y="150495"/>
                </a:lnTo>
                <a:lnTo>
                  <a:pt x="353161" y="152628"/>
                </a:lnTo>
                <a:lnTo>
                  <a:pt x="346189" y="154343"/>
                </a:lnTo>
                <a:lnTo>
                  <a:pt x="343700" y="154813"/>
                </a:lnTo>
                <a:lnTo>
                  <a:pt x="350126" y="146939"/>
                </a:lnTo>
                <a:lnTo>
                  <a:pt x="356692" y="138772"/>
                </a:lnTo>
                <a:lnTo>
                  <a:pt x="356870" y="138468"/>
                </a:lnTo>
                <a:lnTo>
                  <a:pt x="359994" y="133146"/>
                </a:lnTo>
                <a:lnTo>
                  <a:pt x="361861" y="127076"/>
                </a:lnTo>
                <a:lnTo>
                  <a:pt x="362089" y="126606"/>
                </a:lnTo>
                <a:lnTo>
                  <a:pt x="362267" y="126009"/>
                </a:lnTo>
                <a:lnTo>
                  <a:pt x="361797" y="125653"/>
                </a:lnTo>
                <a:lnTo>
                  <a:pt x="361200" y="125412"/>
                </a:lnTo>
                <a:lnTo>
                  <a:pt x="360819" y="125539"/>
                </a:lnTo>
                <a:lnTo>
                  <a:pt x="352488" y="129667"/>
                </a:lnTo>
                <a:lnTo>
                  <a:pt x="344462" y="133019"/>
                </a:lnTo>
                <a:lnTo>
                  <a:pt x="336232" y="135864"/>
                </a:lnTo>
                <a:lnTo>
                  <a:pt x="327787" y="138226"/>
                </a:lnTo>
                <a:lnTo>
                  <a:pt x="326847" y="138468"/>
                </a:lnTo>
                <a:lnTo>
                  <a:pt x="326136" y="138226"/>
                </a:lnTo>
                <a:lnTo>
                  <a:pt x="325539" y="137629"/>
                </a:lnTo>
                <a:lnTo>
                  <a:pt x="323710" y="135559"/>
                </a:lnTo>
                <a:lnTo>
                  <a:pt x="322694" y="134721"/>
                </a:lnTo>
                <a:lnTo>
                  <a:pt x="317893" y="130632"/>
                </a:lnTo>
                <a:lnTo>
                  <a:pt x="312737" y="127431"/>
                </a:lnTo>
                <a:lnTo>
                  <a:pt x="299288" y="121945"/>
                </a:lnTo>
                <a:lnTo>
                  <a:pt x="290957" y="120637"/>
                </a:lnTo>
                <a:lnTo>
                  <a:pt x="274739" y="121691"/>
                </a:lnTo>
                <a:lnTo>
                  <a:pt x="236042" y="149225"/>
                </a:lnTo>
                <a:lnTo>
                  <a:pt x="228307" y="172707"/>
                </a:lnTo>
                <a:lnTo>
                  <a:pt x="228473" y="180416"/>
                </a:lnTo>
                <a:lnTo>
                  <a:pt x="229806" y="189598"/>
                </a:lnTo>
                <a:lnTo>
                  <a:pt x="229692" y="189776"/>
                </a:lnTo>
                <a:lnTo>
                  <a:pt x="167081" y="171488"/>
                </a:lnTo>
                <a:lnTo>
                  <a:pt x="116624" y="132651"/>
                </a:lnTo>
                <a:lnTo>
                  <a:pt x="115328" y="131165"/>
                </a:lnTo>
                <a:lnTo>
                  <a:pt x="114617" y="131165"/>
                </a:lnTo>
                <a:lnTo>
                  <a:pt x="113538" y="132765"/>
                </a:lnTo>
                <a:lnTo>
                  <a:pt x="107238" y="149225"/>
                </a:lnTo>
                <a:lnTo>
                  <a:pt x="107264" y="167843"/>
                </a:lnTo>
                <a:lnTo>
                  <a:pt x="125399" y="201879"/>
                </a:lnTo>
                <a:lnTo>
                  <a:pt x="130086" y="205854"/>
                </a:lnTo>
                <a:lnTo>
                  <a:pt x="129197" y="206032"/>
                </a:lnTo>
                <a:lnTo>
                  <a:pt x="118249" y="204851"/>
                </a:lnTo>
                <a:lnTo>
                  <a:pt x="108496" y="199796"/>
                </a:lnTo>
                <a:lnTo>
                  <a:pt x="107188" y="198970"/>
                </a:lnTo>
                <a:lnTo>
                  <a:pt x="106540" y="199453"/>
                </a:lnTo>
                <a:lnTo>
                  <a:pt x="106426" y="200926"/>
                </a:lnTo>
                <a:lnTo>
                  <a:pt x="106387" y="203962"/>
                </a:lnTo>
                <a:lnTo>
                  <a:pt x="106489" y="205028"/>
                </a:lnTo>
                <a:lnTo>
                  <a:pt x="128968" y="245694"/>
                </a:lnTo>
                <a:lnTo>
                  <a:pt x="149313" y="255270"/>
                </a:lnTo>
                <a:lnTo>
                  <a:pt x="144983" y="256209"/>
                </a:lnTo>
                <a:lnTo>
                  <a:pt x="140525" y="256895"/>
                </a:lnTo>
                <a:lnTo>
                  <a:pt x="128130" y="255917"/>
                </a:lnTo>
                <a:lnTo>
                  <a:pt x="126593" y="255625"/>
                </a:lnTo>
                <a:lnTo>
                  <a:pt x="125996" y="256400"/>
                </a:lnTo>
                <a:lnTo>
                  <a:pt x="159080" y="291071"/>
                </a:lnTo>
                <a:lnTo>
                  <a:pt x="173101" y="295490"/>
                </a:lnTo>
                <a:lnTo>
                  <a:pt x="175120" y="295490"/>
                </a:lnTo>
                <a:lnTo>
                  <a:pt x="177139" y="295960"/>
                </a:lnTo>
                <a:lnTo>
                  <a:pt x="177012" y="296138"/>
                </a:lnTo>
                <a:lnTo>
                  <a:pt x="176771" y="296316"/>
                </a:lnTo>
                <a:lnTo>
                  <a:pt x="135178" y="315722"/>
                </a:lnTo>
                <a:lnTo>
                  <a:pt x="111937" y="318770"/>
                </a:lnTo>
                <a:lnTo>
                  <a:pt x="100253" y="318325"/>
                </a:lnTo>
                <a:lnTo>
                  <a:pt x="97764" y="317957"/>
                </a:lnTo>
                <a:lnTo>
                  <a:pt x="97243" y="317982"/>
                </a:lnTo>
                <a:lnTo>
                  <a:pt x="96570" y="318325"/>
                </a:lnTo>
                <a:lnTo>
                  <a:pt x="95897" y="318744"/>
                </a:lnTo>
                <a:lnTo>
                  <a:pt x="96494" y="319341"/>
                </a:lnTo>
                <a:lnTo>
                  <a:pt x="137744" y="338023"/>
                </a:lnTo>
                <a:lnTo>
                  <a:pt x="174498" y="343598"/>
                </a:lnTo>
                <a:lnTo>
                  <a:pt x="172377" y="343598"/>
                </a:lnTo>
                <a:lnTo>
                  <a:pt x="174586" y="343623"/>
                </a:lnTo>
                <a:lnTo>
                  <a:pt x="180200" y="344462"/>
                </a:lnTo>
                <a:lnTo>
                  <a:pt x="187198" y="343827"/>
                </a:lnTo>
                <a:lnTo>
                  <a:pt x="190817" y="343827"/>
                </a:lnTo>
                <a:lnTo>
                  <a:pt x="189052" y="343662"/>
                </a:lnTo>
                <a:lnTo>
                  <a:pt x="222669" y="340614"/>
                </a:lnTo>
                <a:lnTo>
                  <a:pt x="262547" y="326148"/>
                </a:lnTo>
                <a:lnTo>
                  <a:pt x="297230" y="300723"/>
                </a:lnTo>
                <a:lnTo>
                  <a:pt x="325831" y="256895"/>
                </a:lnTo>
                <a:lnTo>
                  <a:pt x="339077" y="212051"/>
                </a:lnTo>
                <a:lnTo>
                  <a:pt x="339483" y="206032"/>
                </a:lnTo>
                <a:lnTo>
                  <a:pt x="340601" y="189776"/>
                </a:lnTo>
                <a:lnTo>
                  <a:pt x="341249" y="180416"/>
                </a:lnTo>
                <a:lnTo>
                  <a:pt x="341376" y="176872"/>
                </a:lnTo>
                <a:lnTo>
                  <a:pt x="343446" y="175895"/>
                </a:lnTo>
                <a:lnTo>
                  <a:pt x="366293" y="152400"/>
                </a:lnTo>
                <a:lnTo>
                  <a:pt x="367703" y="150495"/>
                </a:lnTo>
                <a:close/>
              </a:path>
              <a:path w="1504950" h="466089" extrusionOk="0">
                <a:moveTo>
                  <a:pt x="465607" y="232803"/>
                </a:moveTo>
                <a:lnTo>
                  <a:pt x="460870" y="185940"/>
                </a:lnTo>
                <a:lnTo>
                  <a:pt x="447294" y="142265"/>
                </a:lnTo>
                <a:lnTo>
                  <a:pt x="440601" y="129959"/>
                </a:lnTo>
                <a:lnTo>
                  <a:pt x="440601" y="232803"/>
                </a:lnTo>
                <a:lnTo>
                  <a:pt x="435102" y="280390"/>
                </a:lnTo>
                <a:lnTo>
                  <a:pt x="419455" y="324104"/>
                </a:lnTo>
                <a:lnTo>
                  <a:pt x="394893" y="362699"/>
                </a:lnTo>
                <a:lnTo>
                  <a:pt x="362699" y="394893"/>
                </a:lnTo>
                <a:lnTo>
                  <a:pt x="324116" y="419442"/>
                </a:lnTo>
                <a:lnTo>
                  <a:pt x="280390" y="435102"/>
                </a:lnTo>
                <a:lnTo>
                  <a:pt x="232803" y="440601"/>
                </a:lnTo>
                <a:lnTo>
                  <a:pt x="185216" y="435102"/>
                </a:lnTo>
                <a:lnTo>
                  <a:pt x="141503" y="419442"/>
                </a:lnTo>
                <a:lnTo>
                  <a:pt x="102920" y="394893"/>
                </a:lnTo>
                <a:lnTo>
                  <a:pt x="70713" y="362699"/>
                </a:lnTo>
                <a:lnTo>
                  <a:pt x="46164" y="324104"/>
                </a:lnTo>
                <a:lnTo>
                  <a:pt x="30505" y="280390"/>
                </a:lnTo>
                <a:lnTo>
                  <a:pt x="25006" y="232803"/>
                </a:lnTo>
                <a:lnTo>
                  <a:pt x="30505" y="185216"/>
                </a:lnTo>
                <a:lnTo>
                  <a:pt x="46164" y="141503"/>
                </a:lnTo>
                <a:lnTo>
                  <a:pt x="70713" y="102908"/>
                </a:lnTo>
                <a:lnTo>
                  <a:pt x="102920" y="70713"/>
                </a:lnTo>
                <a:lnTo>
                  <a:pt x="141503" y="46164"/>
                </a:lnTo>
                <a:lnTo>
                  <a:pt x="185216" y="30505"/>
                </a:lnTo>
                <a:lnTo>
                  <a:pt x="232803" y="25006"/>
                </a:lnTo>
                <a:lnTo>
                  <a:pt x="280390" y="30505"/>
                </a:lnTo>
                <a:lnTo>
                  <a:pt x="324116" y="46164"/>
                </a:lnTo>
                <a:lnTo>
                  <a:pt x="362699" y="70713"/>
                </a:lnTo>
                <a:lnTo>
                  <a:pt x="394893" y="102908"/>
                </a:lnTo>
                <a:lnTo>
                  <a:pt x="419455" y="141503"/>
                </a:lnTo>
                <a:lnTo>
                  <a:pt x="435102" y="185216"/>
                </a:lnTo>
                <a:lnTo>
                  <a:pt x="440601" y="232803"/>
                </a:lnTo>
                <a:lnTo>
                  <a:pt x="440601" y="129959"/>
                </a:lnTo>
                <a:lnTo>
                  <a:pt x="397344" y="68262"/>
                </a:lnTo>
                <a:lnTo>
                  <a:pt x="362877" y="39814"/>
                </a:lnTo>
                <a:lnTo>
                  <a:pt x="323342" y="18326"/>
                </a:lnTo>
                <a:lnTo>
                  <a:pt x="279666" y="4737"/>
                </a:lnTo>
                <a:lnTo>
                  <a:pt x="232803" y="0"/>
                </a:lnTo>
                <a:lnTo>
                  <a:pt x="185953" y="4737"/>
                </a:lnTo>
                <a:lnTo>
                  <a:pt x="142278" y="18326"/>
                </a:lnTo>
                <a:lnTo>
                  <a:pt x="102730" y="39814"/>
                </a:lnTo>
                <a:lnTo>
                  <a:pt x="68262" y="68262"/>
                </a:lnTo>
                <a:lnTo>
                  <a:pt x="39814" y="102730"/>
                </a:lnTo>
                <a:lnTo>
                  <a:pt x="18326" y="142265"/>
                </a:lnTo>
                <a:lnTo>
                  <a:pt x="4737" y="185940"/>
                </a:lnTo>
                <a:lnTo>
                  <a:pt x="0" y="232803"/>
                </a:lnTo>
                <a:lnTo>
                  <a:pt x="4737" y="279666"/>
                </a:lnTo>
                <a:lnTo>
                  <a:pt x="18326" y="323342"/>
                </a:lnTo>
                <a:lnTo>
                  <a:pt x="39814" y="362877"/>
                </a:lnTo>
                <a:lnTo>
                  <a:pt x="68262" y="397344"/>
                </a:lnTo>
                <a:lnTo>
                  <a:pt x="102730" y="425792"/>
                </a:lnTo>
                <a:lnTo>
                  <a:pt x="142278" y="447281"/>
                </a:lnTo>
                <a:lnTo>
                  <a:pt x="185953" y="460870"/>
                </a:lnTo>
                <a:lnTo>
                  <a:pt x="232803" y="465607"/>
                </a:lnTo>
                <a:lnTo>
                  <a:pt x="279666" y="460870"/>
                </a:lnTo>
                <a:lnTo>
                  <a:pt x="323342" y="447281"/>
                </a:lnTo>
                <a:lnTo>
                  <a:pt x="362877" y="425792"/>
                </a:lnTo>
                <a:lnTo>
                  <a:pt x="397344" y="397344"/>
                </a:lnTo>
                <a:lnTo>
                  <a:pt x="425792" y="362877"/>
                </a:lnTo>
                <a:lnTo>
                  <a:pt x="447294" y="323342"/>
                </a:lnTo>
                <a:lnTo>
                  <a:pt x="460870" y="279666"/>
                </a:lnTo>
                <a:lnTo>
                  <a:pt x="465607" y="232803"/>
                </a:lnTo>
                <a:close/>
              </a:path>
              <a:path w="1504950" h="466089" extrusionOk="0">
                <a:moveTo>
                  <a:pt x="817613" y="94830"/>
                </a:moveTo>
                <a:lnTo>
                  <a:pt x="816051" y="93256"/>
                </a:lnTo>
                <a:lnTo>
                  <a:pt x="766800" y="93256"/>
                </a:lnTo>
                <a:lnTo>
                  <a:pt x="747242" y="97218"/>
                </a:lnTo>
                <a:lnTo>
                  <a:pt x="731253" y="107988"/>
                </a:lnTo>
                <a:lnTo>
                  <a:pt x="720483" y="123964"/>
                </a:lnTo>
                <a:lnTo>
                  <a:pt x="716534" y="143522"/>
                </a:lnTo>
                <a:lnTo>
                  <a:pt x="716534" y="183349"/>
                </a:lnTo>
                <a:lnTo>
                  <a:pt x="689546" y="183349"/>
                </a:lnTo>
                <a:lnTo>
                  <a:pt x="687959" y="184924"/>
                </a:lnTo>
                <a:lnTo>
                  <a:pt x="687959" y="230124"/>
                </a:lnTo>
                <a:lnTo>
                  <a:pt x="689546" y="231698"/>
                </a:lnTo>
                <a:lnTo>
                  <a:pt x="716534" y="231698"/>
                </a:lnTo>
                <a:lnTo>
                  <a:pt x="716534" y="233895"/>
                </a:lnTo>
                <a:lnTo>
                  <a:pt x="716534" y="370763"/>
                </a:lnTo>
                <a:lnTo>
                  <a:pt x="718108" y="372338"/>
                </a:lnTo>
                <a:lnTo>
                  <a:pt x="772096" y="372338"/>
                </a:lnTo>
                <a:lnTo>
                  <a:pt x="773671" y="370763"/>
                </a:lnTo>
                <a:lnTo>
                  <a:pt x="773671" y="231698"/>
                </a:lnTo>
                <a:lnTo>
                  <a:pt x="811822" y="231698"/>
                </a:lnTo>
                <a:lnTo>
                  <a:pt x="813346" y="230301"/>
                </a:lnTo>
                <a:lnTo>
                  <a:pt x="817168" y="185115"/>
                </a:lnTo>
                <a:lnTo>
                  <a:pt x="815543" y="183349"/>
                </a:lnTo>
                <a:lnTo>
                  <a:pt x="773671" y="183349"/>
                </a:lnTo>
                <a:lnTo>
                  <a:pt x="773671" y="147167"/>
                </a:lnTo>
                <a:lnTo>
                  <a:pt x="779233" y="141605"/>
                </a:lnTo>
                <a:lnTo>
                  <a:pt x="816051" y="141605"/>
                </a:lnTo>
                <a:lnTo>
                  <a:pt x="817613" y="140030"/>
                </a:lnTo>
                <a:lnTo>
                  <a:pt x="817613" y="94830"/>
                </a:lnTo>
                <a:close/>
              </a:path>
              <a:path w="1504950" h="466089" extrusionOk="0">
                <a:moveTo>
                  <a:pt x="985850" y="232803"/>
                </a:moveTo>
                <a:lnTo>
                  <a:pt x="981113" y="185940"/>
                </a:lnTo>
                <a:lnTo>
                  <a:pt x="967524" y="142265"/>
                </a:lnTo>
                <a:lnTo>
                  <a:pt x="960843" y="129984"/>
                </a:lnTo>
                <a:lnTo>
                  <a:pt x="960843" y="232803"/>
                </a:lnTo>
                <a:lnTo>
                  <a:pt x="955344" y="280390"/>
                </a:lnTo>
                <a:lnTo>
                  <a:pt x="939685" y="324104"/>
                </a:lnTo>
                <a:lnTo>
                  <a:pt x="915136" y="362699"/>
                </a:lnTo>
                <a:lnTo>
                  <a:pt x="882929" y="394893"/>
                </a:lnTo>
                <a:lnTo>
                  <a:pt x="844346" y="419442"/>
                </a:lnTo>
                <a:lnTo>
                  <a:pt x="800633" y="435102"/>
                </a:lnTo>
                <a:lnTo>
                  <a:pt x="753046" y="440601"/>
                </a:lnTo>
                <a:lnTo>
                  <a:pt x="705459" y="435102"/>
                </a:lnTo>
                <a:lnTo>
                  <a:pt x="661746" y="419442"/>
                </a:lnTo>
                <a:lnTo>
                  <a:pt x="623150" y="394893"/>
                </a:lnTo>
                <a:lnTo>
                  <a:pt x="590956" y="362699"/>
                </a:lnTo>
                <a:lnTo>
                  <a:pt x="566394" y="324104"/>
                </a:lnTo>
                <a:lnTo>
                  <a:pt x="550748" y="280390"/>
                </a:lnTo>
                <a:lnTo>
                  <a:pt x="545249" y="232803"/>
                </a:lnTo>
                <a:lnTo>
                  <a:pt x="550748" y="185216"/>
                </a:lnTo>
                <a:lnTo>
                  <a:pt x="566394" y="141503"/>
                </a:lnTo>
                <a:lnTo>
                  <a:pt x="590956" y="102908"/>
                </a:lnTo>
                <a:lnTo>
                  <a:pt x="623150" y="70713"/>
                </a:lnTo>
                <a:lnTo>
                  <a:pt x="661746" y="46164"/>
                </a:lnTo>
                <a:lnTo>
                  <a:pt x="705459" y="30505"/>
                </a:lnTo>
                <a:lnTo>
                  <a:pt x="753046" y="25006"/>
                </a:lnTo>
                <a:lnTo>
                  <a:pt x="800633" y="30505"/>
                </a:lnTo>
                <a:lnTo>
                  <a:pt x="844346" y="46164"/>
                </a:lnTo>
                <a:lnTo>
                  <a:pt x="882929" y="70713"/>
                </a:lnTo>
                <a:lnTo>
                  <a:pt x="915136" y="102908"/>
                </a:lnTo>
                <a:lnTo>
                  <a:pt x="939685" y="141503"/>
                </a:lnTo>
                <a:lnTo>
                  <a:pt x="955344" y="185216"/>
                </a:lnTo>
                <a:lnTo>
                  <a:pt x="960843" y="232803"/>
                </a:lnTo>
                <a:lnTo>
                  <a:pt x="960843" y="129984"/>
                </a:lnTo>
                <a:lnTo>
                  <a:pt x="917587" y="68262"/>
                </a:lnTo>
                <a:lnTo>
                  <a:pt x="883119" y="39814"/>
                </a:lnTo>
                <a:lnTo>
                  <a:pt x="843572" y="18326"/>
                </a:lnTo>
                <a:lnTo>
                  <a:pt x="799909" y="4737"/>
                </a:lnTo>
                <a:lnTo>
                  <a:pt x="753046" y="0"/>
                </a:lnTo>
                <a:lnTo>
                  <a:pt x="706183" y="4737"/>
                </a:lnTo>
                <a:lnTo>
                  <a:pt x="662508" y="18326"/>
                </a:lnTo>
                <a:lnTo>
                  <a:pt x="622973" y="39814"/>
                </a:lnTo>
                <a:lnTo>
                  <a:pt x="588505" y="68262"/>
                </a:lnTo>
                <a:lnTo>
                  <a:pt x="560057" y="102730"/>
                </a:lnTo>
                <a:lnTo>
                  <a:pt x="538568" y="142265"/>
                </a:lnTo>
                <a:lnTo>
                  <a:pt x="524979" y="185940"/>
                </a:lnTo>
                <a:lnTo>
                  <a:pt x="520242" y="232803"/>
                </a:lnTo>
                <a:lnTo>
                  <a:pt x="524979" y="279666"/>
                </a:lnTo>
                <a:lnTo>
                  <a:pt x="538568" y="323342"/>
                </a:lnTo>
                <a:lnTo>
                  <a:pt x="560057" y="362877"/>
                </a:lnTo>
                <a:lnTo>
                  <a:pt x="588505" y="397344"/>
                </a:lnTo>
                <a:lnTo>
                  <a:pt x="622973" y="425792"/>
                </a:lnTo>
                <a:lnTo>
                  <a:pt x="662508" y="447281"/>
                </a:lnTo>
                <a:lnTo>
                  <a:pt x="706183" y="460870"/>
                </a:lnTo>
                <a:lnTo>
                  <a:pt x="753046" y="465607"/>
                </a:lnTo>
                <a:lnTo>
                  <a:pt x="799909" y="460870"/>
                </a:lnTo>
                <a:lnTo>
                  <a:pt x="843572" y="447281"/>
                </a:lnTo>
                <a:lnTo>
                  <a:pt x="883119" y="425792"/>
                </a:lnTo>
                <a:lnTo>
                  <a:pt x="917587" y="397344"/>
                </a:lnTo>
                <a:lnTo>
                  <a:pt x="946035" y="362877"/>
                </a:lnTo>
                <a:lnTo>
                  <a:pt x="967524" y="323342"/>
                </a:lnTo>
                <a:lnTo>
                  <a:pt x="981113" y="279666"/>
                </a:lnTo>
                <a:lnTo>
                  <a:pt x="985850" y="232803"/>
                </a:lnTo>
                <a:close/>
              </a:path>
              <a:path w="1504950" h="466089" extrusionOk="0">
                <a:moveTo>
                  <a:pt x="1347076" y="231279"/>
                </a:moveTo>
                <a:lnTo>
                  <a:pt x="1341412" y="203327"/>
                </a:lnTo>
                <a:lnTo>
                  <a:pt x="1329207" y="185229"/>
                </a:lnTo>
                <a:lnTo>
                  <a:pt x="1325994" y="180479"/>
                </a:lnTo>
                <a:lnTo>
                  <a:pt x="1321231" y="177266"/>
                </a:lnTo>
                <a:lnTo>
                  <a:pt x="1321231" y="231279"/>
                </a:lnTo>
                <a:lnTo>
                  <a:pt x="1317599" y="249199"/>
                </a:lnTo>
                <a:lnTo>
                  <a:pt x="1307719" y="263829"/>
                </a:lnTo>
                <a:lnTo>
                  <a:pt x="1293088" y="273710"/>
                </a:lnTo>
                <a:lnTo>
                  <a:pt x="1275181" y="277329"/>
                </a:lnTo>
                <a:lnTo>
                  <a:pt x="1257274" y="273710"/>
                </a:lnTo>
                <a:lnTo>
                  <a:pt x="1242631" y="263829"/>
                </a:lnTo>
                <a:lnTo>
                  <a:pt x="1232750" y="249199"/>
                </a:lnTo>
                <a:lnTo>
                  <a:pt x="1229131" y="231279"/>
                </a:lnTo>
                <a:lnTo>
                  <a:pt x="1232750" y="213372"/>
                </a:lnTo>
                <a:lnTo>
                  <a:pt x="1242631" y="198729"/>
                </a:lnTo>
                <a:lnTo>
                  <a:pt x="1257274" y="188861"/>
                </a:lnTo>
                <a:lnTo>
                  <a:pt x="1275181" y="185229"/>
                </a:lnTo>
                <a:lnTo>
                  <a:pt x="1293088" y="188861"/>
                </a:lnTo>
                <a:lnTo>
                  <a:pt x="1307719" y="198729"/>
                </a:lnTo>
                <a:lnTo>
                  <a:pt x="1317599" y="213372"/>
                </a:lnTo>
                <a:lnTo>
                  <a:pt x="1321231" y="231279"/>
                </a:lnTo>
                <a:lnTo>
                  <a:pt x="1321231" y="177266"/>
                </a:lnTo>
                <a:lnTo>
                  <a:pt x="1303134" y="165049"/>
                </a:lnTo>
                <a:lnTo>
                  <a:pt x="1275181" y="159385"/>
                </a:lnTo>
                <a:lnTo>
                  <a:pt x="1247228" y="165049"/>
                </a:lnTo>
                <a:lnTo>
                  <a:pt x="1224368" y="180479"/>
                </a:lnTo>
                <a:lnTo>
                  <a:pt x="1208938" y="203327"/>
                </a:lnTo>
                <a:lnTo>
                  <a:pt x="1203286" y="231279"/>
                </a:lnTo>
                <a:lnTo>
                  <a:pt x="1208938" y="259245"/>
                </a:lnTo>
                <a:lnTo>
                  <a:pt x="1224368" y="282092"/>
                </a:lnTo>
                <a:lnTo>
                  <a:pt x="1247228" y="297522"/>
                </a:lnTo>
                <a:lnTo>
                  <a:pt x="1275181" y="303174"/>
                </a:lnTo>
                <a:lnTo>
                  <a:pt x="1303134" y="297522"/>
                </a:lnTo>
                <a:lnTo>
                  <a:pt x="1325994" y="282092"/>
                </a:lnTo>
                <a:lnTo>
                  <a:pt x="1329207" y="277329"/>
                </a:lnTo>
                <a:lnTo>
                  <a:pt x="1341412" y="259245"/>
                </a:lnTo>
                <a:lnTo>
                  <a:pt x="1347076" y="231279"/>
                </a:lnTo>
                <a:close/>
              </a:path>
              <a:path w="1504950" h="466089" extrusionOk="0">
                <a:moveTo>
                  <a:pt x="1368386" y="145097"/>
                </a:moveTo>
                <a:lnTo>
                  <a:pt x="1360716" y="137439"/>
                </a:lnTo>
                <a:lnTo>
                  <a:pt x="1341818" y="137439"/>
                </a:lnTo>
                <a:lnTo>
                  <a:pt x="1334147" y="145097"/>
                </a:lnTo>
                <a:lnTo>
                  <a:pt x="1334147" y="164007"/>
                </a:lnTo>
                <a:lnTo>
                  <a:pt x="1341818" y="171665"/>
                </a:lnTo>
                <a:lnTo>
                  <a:pt x="1360716" y="171665"/>
                </a:lnTo>
                <a:lnTo>
                  <a:pt x="1368386" y="164007"/>
                </a:lnTo>
                <a:lnTo>
                  <a:pt x="1368386" y="145097"/>
                </a:lnTo>
                <a:close/>
              </a:path>
              <a:path w="1504950" h="466089" extrusionOk="0">
                <a:moveTo>
                  <a:pt x="1420241" y="171526"/>
                </a:moveTo>
                <a:lnTo>
                  <a:pt x="1413344" y="137401"/>
                </a:lnTo>
                <a:lnTo>
                  <a:pt x="1395755" y="111302"/>
                </a:lnTo>
                <a:lnTo>
                  <a:pt x="1394561" y="109537"/>
                </a:lnTo>
                <a:lnTo>
                  <a:pt x="1392783" y="108343"/>
                </a:lnTo>
                <a:lnTo>
                  <a:pt x="1392783" y="171526"/>
                </a:lnTo>
                <a:lnTo>
                  <a:pt x="1392783" y="287274"/>
                </a:lnTo>
                <a:lnTo>
                  <a:pt x="1388046" y="310718"/>
                </a:lnTo>
                <a:lnTo>
                  <a:pt x="1375143" y="329869"/>
                </a:lnTo>
                <a:lnTo>
                  <a:pt x="1355991" y="342773"/>
                </a:lnTo>
                <a:lnTo>
                  <a:pt x="1332547" y="347497"/>
                </a:lnTo>
                <a:lnTo>
                  <a:pt x="1216825" y="347497"/>
                </a:lnTo>
                <a:lnTo>
                  <a:pt x="1193368" y="342773"/>
                </a:lnTo>
                <a:lnTo>
                  <a:pt x="1174229" y="329869"/>
                </a:lnTo>
                <a:lnTo>
                  <a:pt x="1161313" y="310718"/>
                </a:lnTo>
                <a:lnTo>
                  <a:pt x="1156589" y="287274"/>
                </a:lnTo>
                <a:lnTo>
                  <a:pt x="1156589" y="171526"/>
                </a:lnTo>
                <a:lnTo>
                  <a:pt x="1161313" y="148094"/>
                </a:lnTo>
                <a:lnTo>
                  <a:pt x="1174229" y="128943"/>
                </a:lnTo>
                <a:lnTo>
                  <a:pt x="1193368" y="116039"/>
                </a:lnTo>
                <a:lnTo>
                  <a:pt x="1216825" y="111302"/>
                </a:lnTo>
                <a:lnTo>
                  <a:pt x="1332547" y="111302"/>
                </a:lnTo>
                <a:lnTo>
                  <a:pt x="1355991" y="116039"/>
                </a:lnTo>
                <a:lnTo>
                  <a:pt x="1375143" y="128943"/>
                </a:lnTo>
                <a:lnTo>
                  <a:pt x="1388046" y="148094"/>
                </a:lnTo>
                <a:lnTo>
                  <a:pt x="1392783" y="171526"/>
                </a:lnTo>
                <a:lnTo>
                  <a:pt x="1392783" y="108343"/>
                </a:lnTo>
                <a:lnTo>
                  <a:pt x="1366685" y="90741"/>
                </a:lnTo>
                <a:lnTo>
                  <a:pt x="1332547" y="83845"/>
                </a:lnTo>
                <a:lnTo>
                  <a:pt x="1216825" y="83845"/>
                </a:lnTo>
                <a:lnTo>
                  <a:pt x="1182687" y="90741"/>
                </a:lnTo>
                <a:lnTo>
                  <a:pt x="1154811" y="109537"/>
                </a:lnTo>
                <a:lnTo>
                  <a:pt x="1136015" y="137401"/>
                </a:lnTo>
                <a:lnTo>
                  <a:pt x="1129131" y="171526"/>
                </a:lnTo>
                <a:lnTo>
                  <a:pt x="1129131" y="287274"/>
                </a:lnTo>
                <a:lnTo>
                  <a:pt x="1136015" y="321411"/>
                </a:lnTo>
                <a:lnTo>
                  <a:pt x="1154811" y="349275"/>
                </a:lnTo>
                <a:lnTo>
                  <a:pt x="1182687" y="368071"/>
                </a:lnTo>
                <a:lnTo>
                  <a:pt x="1216825" y="374954"/>
                </a:lnTo>
                <a:lnTo>
                  <a:pt x="1332547" y="374954"/>
                </a:lnTo>
                <a:lnTo>
                  <a:pt x="1366685" y="368071"/>
                </a:lnTo>
                <a:lnTo>
                  <a:pt x="1394561" y="349275"/>
                </a:lnTo>
                <a:lnTo>
                  <a:pt x="1395755" y="347497"/>
                </a:lnTo>
                <a:lnTo>
                  <a:pt x="1413344" y="321411"/>
                </a:lnTo>
                <a:lnTo>
                  <a:pt x="1420241" y="287274"/>
                </a:lnTo>
                <a:lnTo>
                  <a:pt x="1420241" y="171526"/>
                </a:lnTo>
                <a:close/>
              </a:path>
              <a:path w="1504950" h="466089" extrusionOk="0">
                <a:moveTo>
                  <a:pt x="1504569" y="231292"/>
                </a:moveTo>
                <a:lnTo>
                  <a:pt x="1499870" y="184734"/>
                </a:lnTo>
                <a:lnTo>
                  <a:pt x="1486369" y="141351"/>
                </a:lnTo>
                <a:lnTo>
                  <a:pt x="1482598" y="134416"/>
                </a:lnTo>
                <a:lnTo>
                  <a:pt x="1482598" y="231292"/>
                </a:lnTo>
                <a:lnTo>
                  <a:pt x="1477060" y="279222"/>
                </a:lnTo>
                <a:lnTo>
                  <a:pt x="1461287" y="323265"/>
                </a:lnTo>
                <a:lnTo>
                  <a:pt x="1436560" y="362127"/>
                </a:lnTo>
                <a:lnTo>
                  <a:pt x="1404124" y="394563"/>
                </a:lnTo>
                <a:lnTo>
                  <a:pt x="1365250" y="419290"/>
                </a:lnTo>
                <a:lnTo>
                  <a:pt x="1321219" y="435063"/>
                </a:lnTo>
                <a:lnTo>
                  <a:pt x="1273276" y="440601"/>
                </a:lnTo>
                <a:lnTo>
                  <a:pt x="1225346" y="435063"/>
                </a:lnTo>
                <a:lnTo>
                  <a:pt x="1181303" y="419290"/>
                </a:lnTo>
                <a:lnTo>
                  <a:pt x="1142441" y="394563"/>
                </a:lnTo>
                <a:lnTo>
                  <a:pt x="1110005" y="362127"/>
                </a:lnTo>
                <a:lnTo>
                  <a:pt x="1085265" y="323265"/>
                </a:lnTo>
                <a:lnTo>
                  <a:pt x="1069492" y="279222"/>
                </a:lnTo>
                <a:lnTo>
                  <a:pt x="1063955" y="231292"/>
                </a:lnTo>
                <a:lnTo>
                  <a:pt x="1069492" y="183349"/>
                </a:lnTo>
                <a:lnTo>
                  <a:pt x="1085265" y="139319"/>
                </a:lnTo>
                <a:lnTo>
                  <a:pt x="1110005" y="100444"/>
                </a:lnTo>
                <a:lnTo>
                  <a:pt x="1142441" y="68008"/>
                </a:lnTo>
                <a:lnTo>
                  <a:pt x="1181303" y="43281"/>
                </a:lnTo>
                <a:lnTo>
                  <a:pt x="1225346" y="27508"/>
                </a:lnTo>
                <a:lnTo>
                  <a:pt x="1273276" y="21971"/>
                </a:lnTo>
                <a:lnTo>
                  <a:pt x="1321219" y="27508"/>
                </a:lnTo>
                <a:lnTo>
                  <a:pt x="1365250" y="43281"/>
                </a:lnTo>
                <a:lnTo>
                  <a:pt x="1404124" y="68008"/>
                </a:lnTo>
                <a:lnTo>
                  <a:pt x="1436560" y="100444"/>
                </a:lnTo>
                <a:lnTo>
                  <a:pt x="1461287" y="139319"/>
                </a:lnTo>
                <a:lnTo>
                  <a:pt x="1477060" y="183349"/>
                </a:lnTo>
                <a:lnTo>
                  <a:pt x="1482598" y="231292"/>
                </a:lnTo>
                <a:lnTo>
                  <a:pt x="1482598" y="134416"/>
                </a:lnTo>
                <a:lnTo>
                  <a:pt x="1465021" y="102069"/>
                </a:lnTo>
                <a:lnTo>
                  <a:pt x="1436751" y="67818"/>
                </a:lnTo>
                <a:lnTo>
                  <a:pt x="1402511" y="39547"/>
                </a:lnTo>
                <a:lnTo>
                  <a:pt x="1370152" y="21971"/>
                </a:lnTo>
                <a:lnTo>
                  <a:pt x="1363218" y="18199"/>
                </a:lnTo>
                <a:lnTo>
                  <a:pt x="1319834" y="4711"/>
                </a:lnTo>
                <a:lnTo>
                  <a:pt x="1273276" y="0"/>
                </a:lnTo>
                <a:lnTo>
                  <a:pt x="1226731" y="4711"/>
                </a:lnTo>
                <a:lnTo>
                  <a:pt x="1183335" y="18199"/>
                </a:lnTo>
                <a:lnTo>
                  <a:pt x="1144054" y="39547"/>
                </a:lnTo>
                <a:lnTo>
                  <a:pt x="1109802" y="67818"/>
                </a:lnTo>
                <a:lnTo>
                  <a:pt x="1081544" y="102069"/>
                </a:lnTo>
                <a:lnTo>
                  <a:pt x="1060196" y="141351"/>
                </a:lnTo>
                <a:lnTo>
                  <a:pt x="1046695" y="184734"/>
                </a:lnTo>
                <a:lnTo>
                  <a:pt x="1041984" y="231292"/>
                </a:lnTo>
                <a:lnTo>
                  <a:pt x="1046695" y="277837"/>
                </a:lnTo>
                <a:lnTo>
                  <a:pt x="1060196" y="321221"/>
                </a:lnTo>
                <a:lnTo>
                  <a:pt x="1081544" y="360514"/>
                </a:lnTo>
                <a:lnTo>
                  <a:pt x="1109802" y="394754"/>
                </a:lnTo>
                <a:lnTo>
                  <a:pt x="1144054" y="423011"/>
                </a:lnTo>
                <a:lnTo>
                  <a:pt x="1183335" y="444360"/>
                </a:lnTo>
                <a:lnTo>
                  <a:pt x="1226731" y="457860"/>
                </a:lnTo>
                <a:lnTo>
                  <a:pt x="1273276" y="462572"/>
                </a:lnTo>
                <a:lnTo>
                  <a:pt x="1319834" y="457860"/>
                </a:lnTo>
                <a:lnTo>
                  <a:pt x="1363218" y="444360"/>
                </a:lnTo>
                <a:lnTo>
                  <a:pt x="1402511" y="423011"/>
                </a:lnTo>
                <a:lnTo>
                  <a:pt x="1436751" y="394754"/>
                </a:lnTo>
                <a:lnTo>
                  <a:pt x="1465021" y="360514"/>
                </a:lnTo>
                <a:lnTo>
                  <a:pt x="1486369" y="321221"/>
                </a:lnTo>
                <a:lnTo>
                  <a:pt x="1499870" y="277837"/>
                </a:lnTo>
                <a:lnTo>
                  <a:pt x="1504569" y="23129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277" name="Google Shape;277;p28"/>
          <p:cNvSpPr/>
          <p:nvPr/>
        </p:nvSpPr>
        <p:spPr>
          <a:xfrm>
            <a:off x="7086412" y="4143683"/>
            <a:ext cx="1582547" cy="0"/>
          </a:xfrm>
          <a:custGeom>
            <a:avLst/>
            <a:gdLst/>
            <a:ahLst/>
            <a:cxnLst/>
            <a:rect l="l" t="t" r="r" b="b"/>
            <a:pathLst>
              <a:path w="2327275" h="120000" extrusionOk="0">
                <a:moveTo>
                  <a:pt x="0" y="0"/>
                </a:moveTo>
                <a:lnTo>
                  <a:pt x="2326995" y="0"/>
                </a:lnTo>
              </a:path>
            </a:pathLst>
          </a:custGeom>
          <a:noFill/>
          <a:ln w="63500" cap="flat" cmpd="sng">
            <a:solidFill>
              <a:srgbClr val="F2672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grpSp>
        <p:nvGrpSpPr>
          <p:cNvPr id="278" name="Google Shape;278;p28"/>
          <p:cNvGrpSpPr/>
          <p:nvPr/>
        </p:nvGrpSpPr>
        <p:grpSpPr>
          <a:xfrm>
            <a:off x="553357" y="2792637"/>
            <a:ext cx="5901811" cy="1735257"/>
            <a:chOff x="737726" y="3606072"/>
            <a:chExt cx="7405033" cy="2177236"/>
          </a:xfrm>
        </p:grpSpPr>
        <p:grpSp>
          <p:nvGrpSpPr>
            <p:cNvPr id="279" name="Google Shape;279;p28"/>
            <p:cNvGrpSpPr/>
            <p:nvPr/>
          </p:nvGrpSpPr>
          <p:grpSpPr>
            <a:xfrm>
              <a:off x="737726" y="3606072"/>
              <a:ext cx="2312010" cy="595278"/>
              <a:chOff x="1794405" y="3285345"/>
              <a:chExt cx="2312010" cy="595278"/>
            </a:xfrm>
          </p:grpSpPr>
          <p:sp>
            <p:nvSpPr>
              <p:cNvPr id="280" name="Google Shape;280;p28"/>
              <p:cNvSpPr txBox="1"/>
              <p:nvPr/>
            </p:nvSpPr>
            <p:spPr>
              <a:xfrm>
                <a:off x="2445315" y="3410730"/>
                <a:ext cx="1661100" cy="1653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5">
                      <a:extLst>
                        <a:ext uri="{A12FA001-AC4F-418D-AE19-62706E023703}">
                          <ahyp:hlinkClr xmlns:ahyp="http://schemas.microsoft.com/office/drawing/2018/hyperlinkcolor" val="tx"/>
                        </a:ext>
                      </a:extLst>
                    </a:hlinkClick>
                  </a:rPr>
                  <a:t>Centre of Digital Excellence</a:t>
                </a:r>
                <a:endParaRPr sz="800" b="0" i="0" u="none" strike="noStrike" cap="none">
                  <a:solidFill>
                    <a:srgbClr val="000000"/>
                  </a:solidFill>
                  <a:latin typeface="Arial"/>
                  <a:ea typeface="Arial"/>
                  <a:cs typeface="Arial"/>
                  <a:sym typeface="Arial"/>
                </a:endParaRPr>
              </a:p>
            </p:txBody>
          </p:sp>
          <p:grpSp>
            <p:nvGrpSpPr>
              <p:cNvPr id="281" name="Google Shape;281;p28"/>
              <p:cNvGrpSpPr/>
              <p:nvPr/>
            </p:nvGrpSpPr>
            <p:grpSpPr>
              <a:xfrm>
                <a:off x="1794405" y="3285345"/>
                <a:ext cx="595279" cy="595278"/>
                <a:chOff x="1794405" y="3285345"/>
                <a:chExt cx="595279" cy="595278"/>
              </a:xfrm>
            </p:grpSpPr>
            <p:sp>
              <p:nvSpPr>
                <p:cNvPr id="282" name="Google Shape;282;p28">
                  <a:hlinkClick r:id="rId5"/>
                </p:cNvPr>
                <p:cNvSpPr/>
                <p:nvPr/>
              </p:nvSpPr>
              <p:spPr>
                <a:xfrm>
                  <a:off x="1794405" y="3285345"/>
                  <a:ext cx="595279" cy="595278"/>
                </a:xfrm>
                <a:custGeom>
                  <a:avLst/>
                  <a:gdLst/>
                  <a:ahLst/>
                  <a:cxnLst/>
                  <a:rect l="l" t="t" r="r" b="b"/>
                  <a:pathLst>
                    <a:path w="655955" h="655954" extrusionOk="0">
                      <a:moveTo>
                        <a:pt x="655586" y="0"/>
                      </a:moveTo>
                      <a:lnTo>
                        <a:pt x="0" y="0"/>
                      </a:lnTo>
                      <a:lnTo>
                        <a:pt x="0" y="655586"/>
                      </a:lnTo>
                      <a:lnTo>
                        <a:pt x="655586" y="655586"/>
                      </a:lnTo>
                      <a:lnTo>
                        <a:pt x="655586" y="0"/>
                      </a:lnTo>
                      <a:close/>
                    </a:path>
                  </a:pathLst>
                </a:custGeom>
                <a:solidFill>
                  <a:srgbClr val="F2672A"/>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pic>
              <p:nvPicPr>
                <p:cNvPr id="283" name="Google Shape;283;p28">
                  <a:hlinkClick r:id="rId5"/>
                </p:cNvPr>
                <p:cNvPicPr preferRelativeResize="0"/>
                <p:nvPr/>
              </p:nvPicPr>
              <p:blipFill rotWithShape="1">
                <a:blip r:embed="rId6">
                  <a:alphaModFix/>
                </a:blip>
                <a:srcRect/>
                <a:stretch/>
              </p:blipFill>
              <p:spPr>
                <a:xfrm>
                  <a:off x="1851651" y="3349858"/>
                  <a:ext cx="473726" cy="457490"/>
                </a:xfrm>
                <a:prstGeom prst="rect">
                  <a:avLst/>
                </a:prstGeom>
                <a:noFill/>
                <a:ln>
                  <a:noFill/>
                </a:ln>
              </p:spPr>
            </p:pic>
          </p:grpSp>
        </p:grpSp>
        <p:grpSp>
          <p:nvGrpSpPr>
            <p:cNvPr id="284" name="Google Shape;284;p28"/>
            <p:cNvGrpSpPr/>
            <p:nvPr/>
          </p:nvGrpSpPr>
          <p:grpSpPr>
            <a:xfrm>
              <a:off x="3502220" y="4397051"/>
              <a:ext cx="2244805" cy="595278"/>
              <a:chOff x="4558899" y="3285345"/>
              <a:chExt cx="2244805" cy="595278"/>
            </a:xfrm>
          </p:grpSpPr>
          <p:grpSp>
            <p:nvGrpSpPr>
              <p:cNvPr id="285" name="Google Shape;285;p28"/>
              <p:cNvGrpSpPr/>
              <p:nvPr/>
            </p:nvGrpSpPr>
            <p:grpSpPr>
              <a:xfrm>
                <a:off x="4558899" y="3285345"/>
                <a:ext cx="595278" cy="595278"/>
                <a:chOff x="4558899" y="3285345"/>
                <a:chExt cx="595278" cy="595278"/>
              </a:xfrm>
            </p:grpSpPr>
            <p:sp>
              <p:nvSpPr>
                <p:cNvPr id="286" name="Google Shape;286;p28">
                  <a:hlinkClick r:id="rId7"/>
                </p:cNvPr>
                <p:cNvSpPr/>
                <p:nvPr/>
              </p:nvSpPr>
              <p:spPr>
                <a:xfrm>
                  <a:off x="4558899" y="3285345"/>
                  <a:ext cx="595278" cy="595278"/>
                </a:xfrm>
                <a:custGeom>
                  <a:avLst/>
                  <a:gdLst/>
                  <a:ahLst/>
                  <a:cxnLst/>
                  <a:rect l="l" t="t" r="r" b="b"/>
                  <a:pathLst>
                    <a:path w="655954" h="655954" extrusionOk="0">
                      <a:moveTo>
                        <a:pt x="655586" y="0"/>
                      </a:moveTo>
                      <a:lnTo>
                        <a:pt x="0" y="0"/>
                      </a:lnTo>
                      <a:lnTo>
                        <a:pt x="0" y="655586"/>
                      </a:lnTo>
                      <a:lnTo>
                        <a:pt x="655586" y="655586"/>
                      </a:lnTo>
                      <a:lnTo>
                        <a:pt x="655586" y="0"/>
                      </a:lnTo>
                      <a:close/>
                    </a:path>
                  </a:pathLst>
                </a:custGeom>
                <a:solidFill>
                  <a:srgbClr val="72A84E"/>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287" name="Google Shape;287;p28">
                  <a:hlinkClick r:id="rId7"/>
                </p:cNvPr>
                <p:cNvSpPr/>
                <p:nvPr/>
              </p:nvSpPr>
              <p:spPr>
                <a:xfrm>
                  <a:off x="4635610" y="3354258"/>
                  <a:ext cx="441417" cy="457552"/>
                </a:xfrm>
                <a:custGeom>
                  <a:avLst/>
                  <a:gdLst/>
                  <a:ahLst/>
                  <a:cxnLst/>
                  <a:rect l="l" t="t" r="r" b="b"/>
                  <a:pathLst>
                    <a:path w="486410" h="504189" extrusionOk="0">
                      <a:moveTo>
                        <a:pt x="453961" y="129654"/>
                      </a:moveTo>
                      <a:lnTo>
                        <a:pt x="450342" y="125907"/>
                      </a:lnTo>
                      <a:lnTo>
                        <a:pt x="437756" y="125907"/>
                      </a:lnTo>
                      <a:lnTo>
                        <a:pt x="437756" y="142697"/>
                      </a:lnTo>
                      <a:lnTo>
                        <a:pt x="437756" y="193052"/>
                      </a:lnTo>
                      <a:lnTo>
                        <a:pt x="422605" y="193052"/>
                      </a:lnTo>
                      <a:lnTo>
                        <a:pt x="419442" y="195503"/>
                      </a:lnTo>
                      <a:lnTo>
                        <a:pt x="417652" y="201752"/>
                      </a:lnTo>
                      <a:lnTo>
                        <a:pt x="410438" y="210832"/>
                      </a:lnTo>
                      <a:lnTo>
                        <a:pt x="407047" y="217297"/>
                      </a:lnTo>
                      <a:lnTo>
                        <a:pt x="407428" y="221056"/>
                      </a:lnTo>
                      <a:lnTo>
                        <a:pt x="418579" y="234556"/>
                      </a:lnTo>
                      <a:lnTo>
                        <a:pt x="388327" y="265607"/>
                      </a:lnTo>
                      <a:lnTo>
                        <a:pt x="377583" y="256159"/>
                      </a:lnTo>
                      <a:lnTo>
                        <a:pt x="373951" y="255765"/>
                      </a:lnTo>
                      <a:lnTo>
                        <a:pt x="367182" y="259575"/>
                      </a:lnTo>
                      <a:lnTo>
                        <a:pt x="348221" y="264782"/>
                      </a:lnTo>
                      <a:lnTo>
                        <a:pt x="342836" y="266433"/>
                      </a:lnTo>
                      <a:lnTo>
                        <a:pt x="340474" y="269709"/>
                      </a:lnTo>
                      <a:lnTo>
                        <a:pt x="340474" y="285381"/>
                      </a:lnTo>
                      <a:lnTo>
                        <a:pt x="299935" y="285381"/>
                      </a:lnTo>
                      <a:lnTo>
                        <a:pt x="299935" y="274891"/>
                      </a:lnTo>
                      <a:lnTo>
                        <a:pt x="299935" y="269709"/>
                      </a:lnTo>
                      <a:lnTo>
                        <a:pt x="297586" y="266433"/>
                      </a:lnTo>
                      <a:lnTo>
                        <a:pt x="294779" y="265569"/>
                      </a:lnTo>
                      <a:lnTo>
                        <a:pt x="288569" y="263652"/>
                      </a:lnTo>
                      <a:lnTo>
                        <a:pt x="274574" y="255778"/>
                      </a:lnTo>
                      <a:lnTo>
                        <a:pt x="270941" y="256171"/>
                      </a:lnTo>
                      <a:lnTo>
                        <a:pt x="260223" y="265569"/>
                      </a:lnTo>
                      <a:lnTo>
                        <a:pt x="229895" y="234175"/>
                      </a:lnTo>
                      <a:lnTo>
                        <a:pt x="239001" y="223075"/>
                      </a:lnTo>
                      <a:lnTo>
                        <a:pt x="239369" y="219329"/>
                      </a:lnTo>
                      <a:lnTo>
                        <a:pt x="231749" y="204825"/>
                      </a:lnTo>
                      <a:lnTo>
                        <a:pt x="229069" y="195503"/>
                      </a:lnTo>
                      <a:lnTo>
                        <a:pt x="225907" y="193052"/>
                      </a:lnTo>
                      <a:lnTo>
                        <a:pt x="210769" y="193052"/>
                      </a:lnTo>
                      <a:lnTo>
                        <a:pt x="210769" y="142697"/>
                      </a:lnTo>
                      <a:lnTo>
                        <a:pt x="225907" y="142697"/>
                      </a:lnTo>
                      <a:lnTo>
                        <a:pt x="229069" y="140246"/>
                      </a:lnTo>
                      <a:lnTo>
                        <a:pt x="231762" y="130924"/>
                      </a:lnTo>
                      <a:lnTo>
                        <a:pt x="239382" y="116420"/>
                      </a:lnTo>
                      <a:lnTo>
                        <a:pt x="239001" y="112661"/>
                      </a:lnTo>
                      <a:lnTo>
                        <a:pt x="229895" y="101561"/>
                      </a:lnTo>
                      <a:lnTo>
                        <a:pt x="260223" y="70154"/>
                      </a:lnTo>
                      <a:lnTo>
                        <a:pt x="270954" y="79578"/>
                      </a:lnTo>
                      <a:lnTo>
                        <a:pt x="274574" y="79971"/>
                      </a:lnTo>
                      <a:lnTo>
                        <a:pt x="288569" y="72097"/>
                      </a:lnTo>
                      <a:lnTo>
                        <a:pt x="294868" y="70154"/>
                      </a:lnTo>
                      <a:lnTo>
                        <a:pt x="297586" y="69316"/>
                      </a:lnTo>
                      <a:lnTo>
                        <a:pt x="299935" y="66040"/>
                      </a:lnTo>
                      <a:lnTo>
                        <a:pt x="299935" y="60845"/>
                      </a:lnTo>
                      <a:lnTo>
                        <a:pt x="299935" y="50368"/>
                      </a:lnTo>
                      <a:lnTo>
                        <a:pt x="348576" y="50368"/>
                      </a:lnTo>
                      <a:lnTo>
                        <a:pt x="348576" y="66040"/>
                      </a:lnTo>
                      <a:lnTo>
                        <a:pt x="350939" y="69316"/>
                      </a:lnTo>
                      <a:lnTo>
                        <a:pt x="359968" y="72110"/>
                      </a:lnTo>
                      <a:lnTo>
                        <a:pt x="373913" y="79959"/>
                      </a:lnTo>
                      <a:lnTo>
                        <a:pt x="377494" y="79603"/>
                      </a:lnTo>
                      <a:lnTo>
                        <a:pt x="388569" y="70129"/>
                      </a:lnTo>
                      <a:lnTo>
                        <a:pt x="418655" y="101536"/>
                      </a:lnTo>
                      <a:lnTo>
                        <a:pt x="409524" y="112674"/>
                      </a:lnTo>
                      <a:lnTo>
                        <a:pt x="409155" y="116420"/>
                      </a:lnTo>
                      <a:lnTo>
                        <a:pt x="416775" y="130924"/>
                      </a:lnTo>
                      <a:lnTo>
                        <a:pt x="419442" y="140246"/>
                      </a:lnTo>
                      <a:lnTo>
                        <a:pt x="422605" y="142697"/>
                      </a:lnTo>
                      <a:lnTo>
                        <a:pt x="437756" y="142697"/>
                      </a:lnTo>
                      <a:lnTo>
                        <a:pt x="437756" y="125907"/>
                      </a:lnTo>
                      <a:lnTo>
                        <a:pt x="431939" y="125895"/>
                      </a:lnTo>
                      <a:lnTo>
                        <a:pt x="430644" y="122529"/>
                      </a:lnTo>
                      <a:lnTo>
                        <a:pt x="429209" y="119557"/>
                      </a:lnTo>
                      <a:lnTo>
                        <a:pt x="427634" y="116509"/>
                      </a:lnTo>
                      <a:lnTo>
                        <a:pt x="438556" y="103225"/>
                      </a:lnTo>
                      <a:lnTo>
                        <a:pt x="438365" y="98298"/>
                      </a:lnTo>
                      <a:lnTo>
                        <a:pt x="411403" y="70129"/>
                      </a:lnTo>
                      <a:lnTo>
                        <a:pt x="402539" y="60871"/>
                      </a:lnTo>
                      <a:lnTo>
                        <a:pt x="391909" y="49758"/>
                      </a:lnTo>
                      <a:lnTo>
                        <a:pt x="387184" y="49530"/>
                      </a:lnTo>
                      <a:lnTo>
                        <a:pt x="373926" y="60871"/>
                      </a:lnTo>
                      <a:lnTo>
                        <a:pt x="370916" y="59207"/>
                      </a:lnTo>
                      <a:lnTo>
                        <a:pt x="368071" y="57721"/>
                      </a:lnTo>
                      <a:lnTo>
                        <a:pt x="364794" y="56375"/>
                      </a:lnTo>
                      <a:lnTo>
                        <a:pt x="364794" y="50368"/>
                      </a:lnTo>
                      <a:lnTo>
                        <a:pt x="364794" y="37325"/>
                      </a:lnTo>
                      <a:lnTo>
                        <a:pt x="361175" y="33578"/>
                      </a:lnTo>
                      <a:lnTo>
                        <a:pt x="287350" y="33578"/>
                      </a:lnTo>
                      <a:lnTo>
                        <a:pt x="283730" y="37325"/>
                      </a:lnTo>
                      <a:lnTo>
                        <a:pt x="283730" y="56375"/>
                      </a:lnTo>
                      <a:lnTo>
                        <a:pt x="280492" y="57721"/>
                      </a:lnTo>
                      <a:lnTo>
                        <a:pt x="277545" y="59232"/>
                      </a:lnTo>
                      <a:lnTo>
                        <a:pt x="274662" y="60845"/>
                      </a:lnTo>
                      <a:lnTo>
                        <a:pt x="261810" y="49530"/>
                      </a:lnTo>
                      <a:lnTo>
                        <a:pt x="257035" y="49733"/>
                      </a:lnTo>
                      <a:lnTo>
                        <a:pt x="210172" y="98259"/>
                      </a:lnTo>
                      <a:lnTo>
                        <a:pt x="210032" y="101536"/>
                      </a:lnTo>
                      <a:lnTo>
                        <a:pt x="209981" y="103225"/>
                      </a:lnTo>
                      <a:lnTo>
                        <a:pt x="220891" y="116509"/>
                      </a:lnTo>
                      <a:lnTo>
                        <a:pt x="219329" y="119557"/>
                      </a:lnTo>
                      <a:lnTo>
                        <a:pt x="217868" y="122542"/>
                      </a:lnTo>
                      <a:lnTo>
                        <a:pt x="216585" y="125895"/>
                      </a:lnTo>
                      <a:lnTo>
                        <a:pt x="198170" y="125907"/>
                      </a:lnTo>
                      <a:lnTo>
                        <a:pt x="194551" y="129654"/>
                      </a:lnTo>
                      <a:lnTo>
                        <a:pt x="194564" y="206095"/>
                      </a:lnTo>
                      <a:lnTo>
                        <a:pt x="198183" y="209829"/>
                      </a:lnTo>
                      <a:lnTo>
                        <a:pt x="216573" y="209842"/>
                      </a:lnTo>
                      <a:lnTo>
                        <a:pt x="217868" y="213194"/>
                      </a:lnTo>
                      <a:lnTo>
                        <a:pt x="219316" y="216179"/>
                      </a:lnTo>
                      <a:lnTo>
                        <a:pt x="220891" y="219227"/>
                      </a:lnTo>
                      <a:lnTo>
                        <a:pt x="209956" y="232524"/>
                      </a:lnTo>
                      <a:lnTo>
                        <a:pt x="210159" y="237477"/>
                      </a:lnTo>
                      <a:lnTo>
                        <a:pt x="257022" y="285991"/>
                      </a:lnTo>
                      <a:lnTo>
                        <a:pt x="261797" y="286194"/>
                      </a:lnTo>
                      <a:lnTo>
                        <a:pt x="274650" y="274891"/>
                      </a:lnTo>
                      <a:lnTo>
                        <a:pt x="277634" y="276542"/>
                      </a:lnTo>
                      <a:lnTo>
                        <a:pt x="280466" y="278015"/>
                      </a:lnTo>
                      <a:lnTo>
                        <a:pt x="283718" y="279361"/>
                      </a:lnTo>
                      <a:lnTo>
                        <a:pt x="283718" y="298424"/>
                      </a:lnTo>
                      <a:lnTo>
                        <a:pt x="287350" y="302171"/>
                      </a:lnTo>
                      <a:lnTo>
                        <a:pt x="353060" y="302171"/>
                      </a:lnTo>
                      <a:lnTo>
                        <a:pt x="356679" y="298424"/>
                      </a:lnTo>
                      <a:lnTo>
                        <a:pt x="356679" y="285381"/>
                      </a:lnTo>
                      <a:lnTo>
                        <a:pt x="356679" y="279806"/>
                      </a:lnTo>
                      <a:lnTo>
                        <a:pt x="368630" y="276517"/>
                      </a:lnTo>
                      <a:lnTo>
                        <a:pt x="373494" y="274586"/>
                      </a:lnTo>
                      <a:lnTo>
                        <a:pt x="386702" y="286194"/>
                      </a:lnTo>
                      <a:lnTo>
                        <a:pt x="391464" y="285991"/>
                      </a:lnTo>
                      <a:lnTo>
                        <a:pt x="402577" y="274586"/>
                      </a:lnTo>
                      <a:lnTo>
                        <a:pt x="411327" y="265607"/>
                      </a:lnTo>
                      <a:lnTo>
                        <a:pt x="438365" y="237883"/>
                      </a:lnTo>
                      <a:lnTo>
                        <a:pt x="438556" y="232892"/>
                      </a:lnTo>
                      <a:lnTo>
                        <a:pt x="425983" y="217678"/>
                      </a:lnTo>
                      <a:lnTo>
                        <a:pt x="430022" y="212598"/>
                      </a:lnTo>
                      <a:lnTo>
                        <a:pt x="431507" y="209842"/>
                      </a:lnTo>
                      <a:lnTo>
                        <a:pt x="450354" y="209829"/>
                      </a:lnTo>
                      <a:lnTo>
                        <a:pt x="453961" y="206095"/>
                      </a:lnTo>
                      <a:lnTo>
                        <a:pt x="453961" y="129654"/>
                      </a:lnTo>
                      <a:close/>
                    </a:path>
                    <a:path w="486410" h="504189" extrusionOk="0">
                      <a:moveTo>
                        <a:pt x="486397" y="41973"/>
                      </a:moveTo>
                      <a:lnTo>
                        <a:pt x="483196" y="25654"/>
                      </a:lnTo>
                      <a:lnTo>
                        <a:pt x="477431" y="16789"/>
                      </a:lnTo>
                      <a:lnTo>
                        <a:pt x="474510" y="12306"/>
                      </a:lnTo>
                      <a:lnTo>
                        <a:pt x="470179" y="9283"/>
                      </a:lnTo>
                      <a:lnTo>
                        <a:pt x="470179" y="41973"/>
                      </a:lnTo>
                      <a:lnTo>
                        <a:pt x="470179" y="335737"/>
                      </a:lnTo>
                      <a:lnTo>
                        <a:pt x="470179" y="352526"/>
                      </a:lnTo>
                      <a:lnTo>
                        <a:pt x="470179" y="360921"/>
                      </a:lnTo>
                      <a:lnTo>
                        <a:pt x="468261" y="370713"/>
                      </a:lnTo>
                      <a:lnTo>
                        <a:pt x="463042" y="378714"/>
                      </a:lnTo>
                      <a:lnTo>
                        <a:pt x="455307" y="384111"/>
                      </a:lnTo>
                      <a:lnTo>
                        <a:pt x="445858" y="386092"/>
                      </a:lnTo>
                      <a:lnTo>
                        <a:pt x="251307" y="386092"/>
                      </a:lnTo>
                      <a:lnTo>
                        <a:pt x="251307" y="402894"/>
                      </a:lnTo>
                      <a:lnTo>
                        <a:pt x="251307" y="453250"/>
                      </a:lnTo>
                      <a:lnTo>
                        <a:pt x="235089" y="453250"/>
                      </a:lnTo>
                      <a:lnTo>
                        <a:pt x="235089" y="402894"/>
                      </a:lnTo>
                      <a:lnTo>
                        <a:pt x="251307" y="402894"/>
                      </a:lnTo>
                      <a:lnTo>
                        <a:pt x="251307" y="386092"/>
                      </a:lnTo>
                      <a:lnTo>
                        <a:pt x="40538" y="386092"/>
                      </a:lnTo>
                      <a:lnTo>
                        <a:pt x="31076" y="384111"/>
                      </a:lnTo>
                      <a:lnTo>
                        <a:pt x="23342" y="378714"/>
                      </a:lnTo>
                      <a:lnTo>
                        <a:pt x="18122" y="370713"/>
                      </a:lnTo>
                      <a:lnTo>
                        <a:pt x="16217" y="360921"/>
                      </a:lnTo>
                      <a:lnTo>
                        <a:pt x="16217" y="352526"/>
                      </a:lnTo>
                      <a:lnTo>
                        <a:pt x="470179" y="352526"/>
                      </a:lnTo>
                      <a:lnTo>
                        <a:pt x="470179" y="335737"/>
                      </a:lnTo>
                      <a:lnTo>
                        <a:pt x="16217" y="335737"/>
                      </a:lnTo>
                      <a:lnTo>
                        <a:pt x="16217" y="41973"/>
                      </a:lnTo>
                      <a:lnTo>
                        <a:pt x="18122" y="32181"/>
                      </a:lnTo>
                      <a:lnTo>
                        <a:pt x="23342" y="24168"/>
                      </a:lnTo>
                      <a:lnTo>
                        <a:pt x="31076" y="18770"/>
                      </a:lnTo>
                      <a:lnTo>
                        <a:pt x="40538" y="16789"/>
                      </a:lnTo>
                      <a:lnTo>
                        <a:pt x="445858" y="16789"/>
                      </a:lnTo>
                      <a:lnTo>
                        <a:pt x="455307" y="18770"/>
                      </a:lnTo>
                      <a:lnTo>
                        <a:pt x="463042" y="24168"/>
                      </a:lnTo>
                      <a:lnTo>
                        <a:pt x="468261" y="32181"/>
                      </a:lnTo>
                      <a:lnTo>
                        <a:pt x="470179" y="41973"/>
                      </a:lnTo>
                      <a:lnTo>
                        <a:pt x="470179" y="9283"/>
                      </a:lnTo>
                      <a:lnTo>
                        <a:pt x="461619" y="3302"/>
                      </a:lnTo>
                      <a:lnTo>
                        <a:pt x="445858" y="0"/>
                      </a:lnTo>
                      <a:lnTo>
                        <a:pt x="40538" y="0"/>
                      </a:lnTo>
                      <a:lnTo>
                        <a:pt x="24765" y="3302"/>
                      </a:lnTo>
                      <a:lnTo>
                        <a:pt x="11887" y="12306"/>
                      </a:lnTo>
                      <a:lnTo>
                        <a:pt x="3187" y="25654"/>
                      </a:lnTo>
                      <a:lnTo>
                        <a:pt x="0" y="41973"/>
                      </a:lnTo>
                      <a:lnTo>
                        <a:pt x="0" y="360921"/>
                      </a:lnTo>
                      <a:lnTo>
                        <a:pt x="3187" y="377240"/>
                      </a:lnTo>
                      <a:lnTo>
                        <a:pt x="11887" y="390575"/>
                      </a:lnTo>
                      <a:lnTo>
                        <a:pt x="24765" y="399580"/>
                      </a:lnTo>
                      <a:lnTo>
                        <a:pt x="40538" y="402882"/>
                      </a:lnTo>
                      <a:lnTo>
                        <a:pt x="218871" y="402882"/>
                      </a:lnTo>
                      <a:lnTo>
                        <a:pt x="218871" y="453250"/>
                      </a:lnTo>
                      <a:lnTo>
                        <a:pt x="154025" y="453250"/>
                      </a:lnTo>
                      <a:lnTo>
                        <a:pt x="144564" y="455231"/>
                      </a:lnTo>
                      <a:lnTo>
                        <a:pt x="136829" y="460629"/>
                      </a:lnTo>
                      <a:lnTo>
                        <a:pt x="131610" y="468630"/>
                      </a:lnTo>
                      <a:lnTo>
                        <a:pt x="129705" y="478421"/>
                      </a:lnTo>
                      <a:lnTo>
                        <a:pt x="129705" y="499859"/>
                      </a:lnTo>
                      <a:lnTo>
                        <a:pt x="133324" y="503605"/>
                      </a:lnTo>
                      <a:lnTo>
                        <a:pt x="353060" y="503605"/>
                      </a:lnTo>
                      <a:lnTo>
                        <a:pt x="356692" y="499859"/>
                      </a:lnTo>
                      <a:lnTo>
                        <a:pt x="356692" y="486816"/>
                      </a:lnTo>
                      <a:lnTo>
                        <a:pt x="356692" y="478421"/>
                      </a:lnTo>
                      <a:lnTo>
                        <a:pt x="355041" y="470039"/>
                      </a:lnTo>
                      <a:lnTo>
                        <a:pt x="354774" y="468630"/>
                      </a:lnTo>
                      <a:lnTo>
                        <a:pt x="349554" y="460629"/>
                      </a:lnTo>
                      <a:lnTo>
                        <a:pt x="341820" y="455231"/>
                      </a:lnTo>
                      <a:lnTo>
                        <a:pt x="340474" y="454952"/>
                      </a:lnTo>
                      <a:lnTo>
                        <a:pt x="340474" y="473798"/>
                      </a:lnTo>
                      <a:lnTo>
                        <a:pt x="340474" y="486816"/>
                      </a:lnTo>
                      <a:lnTo>
                        <a:pt x="145923" y="486816"/>
                      </a:lnTo>
                      <a:lnTo>
                        <a:pt x="145923" y="473798"/>
                      </a:lnTo>
                      <a:lnTo>
                        <a:pt x="149555" y="470039"/>
                      </a:lnTo>
                      <a:lnTo>
                        <a:pt x="336842" y="470039"/>
                      </a:lnTo>
                      <a:lnTo>
                        <a:pt x="340474" y="473798"/>
                      </a:lnTo>
                      <a:lnTo>
                        <a:pt x="340474" y="454952"/>
                      </a:lnTo>
                      <a:lnTo>
                        <a:pt x="332371" y="453250"/>
                      </a:lnTo>
                      <a:lnTo>
                        <a:pt x="267512" y="453250"/>
                      </a:lnTo>
                      <a:lnTo>
                        <a:pt x="267512" y="402894"/>
                      </a:lnTo>
                      <a:lnTo>
                        <a:pt x="445858" y="402882"/>
                      </a:lnTo>
                      <a:lnTo>
                        <a:pt x="461619" y="399580"/>
                      </a:lnTo>
                      <a:lnTo>
                        <a:pt x="474510" y="390575"/>
                      </a:lnTo>
                      <a:lnTo>
                        <a:pt x="477431" y="386092"/>
                      </a:lnTo>
                      <a:lnTo>
                        <a:pt x="483196" y="377240"/>
                      </a:lnTo>
                      <a:lnTo>
                        <a:pt x="486397" y="360921"/>
                      </a:lnTo>
                      <a:lnTo>
                        <a:pt x="486397" y="352526"/>
                      </a:lnTo>
                      <a:lnTo>
                        <a:pt x="486397" y="335737"/>
                      </a:lnTo>
                      <a:lnTo>
                        <a:pt x="486397" y="4197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pic>
              <p:nvPicPr>
                <p:cNvPr id="288" name="Google Shape;288;p28">
                  <a:hlinkClick r:id="rId7"/>
                </p:cNvPr>
                <p:cNvPicPr preferRelativeResize="0"/>
                <p:nvPr/>
              </p:nvPicPr>
              <p:blipFill rotWithShape="1">
                <a:blip r:embed="rId8">
                  <a:alphaModFix/>
                </a:blip>
                <a:srcRect/>
                <a:stretch/>
              </p:blipFill>
              <p:spPr>
                <a:xfrm>
                  <a:off x="4856142" y="3430366"/>
                  <a:ext cx="147018" cy="152223"/>
                </a:xfrm>
                <a:prstGeom prst="rect">
                  <a:avLst/>
                </a:prstGeom>
                <a:noFill/>
                <a:ln>
                  <a:noFill/>
                </a:ln>
              </p:spPr>
            </p:pic>
            <p:pic>
              <p:nvPicPr>
                <p:cNvPr id="289" name="Google Shape;289;p28">
                  <a:hlinkClick r:id="rId7"/>
                </p:cNvPr>
                <p:cNvPicPr preferRelativeResize="0"/>
                <p:nvPr/>
              </p:nvPicPr>
              <p:blipFill rotWithShape="1">
                <a:blip r:embed="rId9">
                  <a:alphaModFix/>
                </a:blip>
                <a:srcRect/>
                <a:stretch/>
              </p:blipFill>
              <p:spPr>
                <a:xfrm>
                  <a:off x="4665013" y="3491260"/>
                  <a:ext cx="147018" cy="152223"/>
                </a:xfrm>
                <a:prstGeom prst="rect">
                  <a:avLst/>
                </a:prstGeom>
                <a:noFill/>
                <a:ln>
                  <a:noFill/>
                </a:ln>
              </p:spPr>
            </p:pic>
          </p:grpSp>
          <p:sp>
            <p:nvSpPr>
              <p:cNvPr id="290" name="Google Shape;290;p28"/>
              <p:cNvSpPr txBox="1"/>
              <p:nvPr/>
            </p:nvSpPr>
            <p:spPr>
              <a:xfrm>
                <a:off x="5209804" y="3410730"/>
                <a:ext cx="1593900" cy="1653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7">
                      <a:extLst>
                        <a:ext uri="{A12FA001-AC4F-418D-AE19-62706E023703}">
                          <ahyp:hlinkClr xmlns:ahyp="http://schemas.microsoft.com/office/drawing/2018/hyperlinkcolor" val="tx"/>
                        </a:ext>
                      </a:extLst>
                    </a:hlinkClick>
                  </a:rPr>
                  <a:t>Financial Services Strategy</a:t>
                </a:r>
                <a:endParaRPr sz="800" b="0" i="0" u="none" strike="noStrike" cap="none">
                  <a:solidFill>
                    <a:srgbClr val="000000"/>
                  </a:solidFill>
                  <a:latin typeface="Arial"/>
                  <a:ea typeface="Arial"/>
                  <a:cs typeface="Arial"/>
                  <a:sym typeface="Arial"/>
                </a:endParaRPr>
              </a:p>
            </p:txBody>
          </p:sp>
        </p:grpSp>
        <p:grpSp>
          <p:nvGrpSpPr>
            <p:cNvPr id="291" name="Google Shape;291;p28"/>
            <p:cNvGrpSpPr/>
            <p:nvPr/>
          </p:nvGrpSpPr>
          <p:grpSpPr>
            <a:xfrm>
              <a:off x="737726" y="4397051"/>
              <a:ext cx="1816709" cy="595278"/>
              <a:chOff x="1794405" y="4076324"/>
              <a:chExt cx="1816709" cy="595278"/>
            </a:xfrm>
          </p:grpSpPr>
          <p:grpSp>
            <p:nvGrpSpPr>
              <p:cNvPr id="292" name="Google Shape;292;p28"/>
              <p:cNvGrpSpPr/>
              <p:nvPr/>
            </p:nvGrpSpPr>
            <p:grpSpPr>
              <a:xfrm>
                <a:off x="1794405" y="4076324"/>
                <a:ext cx="595279" cy="595278"/>
                <a:chOff x="1794405" y="4076324"/>
                <a:chExt cx="595279" cy="595278"/>
              </a:xfrm>
            </p:grpSpPr>
            <p:sp>
              <p:nvSpPr>
                <p:cNvPr id="293" name="Google Shape;293;p28">
                  <a:hlinkClick r:id="rId10"/>
                </p:cNvPr>
                <p:cNvSpPr/>
                <p:nvPr/>
              </p:nvSpPr>
              <p:spPr>
                <a:xfrm>
                  <a:off x="1794405" y="4076324"/>
                  <a:ext cx="595279" cy="595278"/>
                </a:xfrm>
                <a:custGeom>
                  <a:avLst/>
                  <a:gdLst/>
                  <a:ahLst/>
                  <a:cxnLst/>
                  <a:rect l="l" t="t" r="r" b="b"/>
                  <a:pathLst>
                    <a:path w="655955" h="655954" extrusionOk="0">
                      <a:moveTo>
                        <a:pt x="655586" y="0"/>
                      </a:moveTo>
                      <a:lnTo>
                        <a:pt x="0" y="0"/>
                      </a:lnTo>
                      <a:lnTo>
                        <a:pt x="0" y="655586"/>
                      </a:lnTo>
                      <a:lnTo>
                        <a:pt x="655586" y="655586"/>
                      </a:lnTo>
                      <a:lnTo>
                        <a:pt x="655586" y="0"/>
                      </a:lnTo>
                      <a:close/>
                    </a:path>
                  </a:pathLst>
                </a:custGeom>
                <a:solidFill>
                  <a:srgbClr val="72A84E"/>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pic>
              <p:nvPicPr>
                <p:cNvPr id="294" name="Google Shape;294;p28">
                  <a:hlinkClick r:id="rId10"/>
                </p:cNvPr>
                <p:cNvPicPr preferRelativeResize="0"/>
                <p:nvPr/>
              </p:nvPicPr>
              <p:blipFill rotWithShape="1">
                <a:blip r:embed="rId11">
                  <a:alphaModFix/>
                </a:blip>
                <a:srcRect/>
                <a:stretch/>
              </p:blipFill>
              <p:spPr>
                <a:xfrm>
                  <a:off x="1856962" y="4139537"/>
                  <a:ext cx="187176" cy="187175"/>
                </a:xfrm>
                <a:prstGeom prst="rect">
                  <a:avLst/>
                </a:prstGeom>
                <a:noFill/>
                <a:ln>
                  <a:noFill/>
                </a:ln>
              </p:spPr>
            </p:pic>
            <p:sp>
              <p:nvSpPr>
                <p:cNvPr id="295" name="Google Shape;295;p28">
                  <a:hlinkClick r:id="rId10"/>
                </p:cNvPr>
                <p:cNvSpPr/>
                <p:nvPr/>
              </p:nvSpPr>
              <p:spPr>
                <a:xfrm>
                  <a:off x="2074714" y="4155141"/>
                  <a:ext cx="250674" cy="375147"/>
                </a:xfrm>
                <a:custGeom>
                  <a:avLst/>
                  <a:gdLst/>
                  <a:ahLst/>
                  <a:cxnLst/>
                  <a:rect l="l" t="t" r="r" b="b"/>
                  <a:pathLst>
                    <a:path w="276225" h="413385" extrusionOk="0">
                      <a:moveTo>
                        <a:pt x="43675" y="240804"/>
                      </a:moveTo>
                      <a:lnTo>
                        <a:pt x="26479" y="240804"/>
                      </a:lnTo>
                      <a:lnTo>
                        <a:pt x="26479" y="258000"/>
                      </a:lnTo>
                      <a:lnTo>
                        <a:pt x="43675" y="258000"/>
                      </a:lnTo>
                      <a:lnTo>
                        <a:pt x="43675" y="240804"/>
                      </a:lnTo>
                      <a:close/>
                    </a:path>
                    <a:path w="276225" h="413385" extrusionOk="0">
                      <a:moveTo>
                        <a:pt x="43675" y="146202"/>
                      </a:moveTo>
                      <a:lnTo>
                        <a:pt x="26479" y="146202"/>
                      </a:lnTo>
                      <a:lnTo>
                        <a:pt x="26479" y="223608"/>
                      </a:lnTo>
                      <a:lnTo>
                        <a:pt x="43675" y="223608"/>
                      </a:lnTo>
                      <a:lnTo>
                        <a:pt x="43675" y="146202"/>
                      </a:lnTo>
                      <a:close/>
                    </a:path>
                    <a:path w="276225" h="413385" extrusionOk="0">
                      <a:moveTo>
                        <a:pt x="95275" y="214998"/>
                      </a:moveTo>
                      <a:lnTo>
                        <a:pt x="78079" y="214998"/>
                      </a:lnTo>
                      <a:lnTo>
                        <a:pt x="78079" y="232194"/>
                      </a:lnTo>
                      <a:lnTo>
                        <a:pt x="95275" y="232194"/>
                      </a:lnTo>
                      <a:lnTo>
                        <a:pt x="95275" y="214998"/>
                      </a:lnTo>
                      <a:close/>
                    </a:path>
                    <a:path w="276225" h="413385" extrusionOk="0">
                      <a:moveTo>
                        <a:pt x="95275" y="128993"/>
                      </a:moveTo>
                      <a:lnTo>
                        <a:pt x="78079" y="128993"/>
                      </a:lnTo>
                      <a:lnTo>
                        <a:pt x="78079" y="197802"/>
                      </a:lnTo>
                      <a:lnTo>
                        <a:pt x="95275" y="197802"/>
                      </a:lnTo>
                      <a:lnTo>
                        <a:pt x="95275" y="128993"/>
                      </a:lnTo>
                      <a:close/>
                    </a:path>
                    <a:path w="276225" h="413385" extrusionOk="0">
                      <a:moveTo>
                        <a:pt x="146875" y="258000"/>
                      </a:moveTo>
                      <a:lnTo>
                        <a:pt x="129679" y="258000"/>
                      </a:lnTo>
                      <a:lnTo>
                        <a:pt x="129679" y="275209"/>
                      </a:lnTo>
                      <a:lnTo>
                        <a:pt x="146875" y="275209"/>
                      </a:lnTo>
                      <a:lnTo>
                        <a:pt x="146875" y="258000"/>
                      </a:lnTo>
                      <a:close/>
                    </a:path>
                    <a:path w="276225" h="413385" extrusionOk="0">
                      <a:moveTo>
                        <a:pt x="146875" y="163398"/>
                      </a:moveTo>
                      <a:lnTo>
                        <a:pt x="129679" y="163398"/>
                      </a:lnTo>
                      <a:lnTo>
                        <a:pt x="129679" y="240804"/>
                      </a:lnTo>
                      <a:lnTo>
                        <a:pt x="146875" y="240804"/>
                      </a:lnTo>
                      <a:lnTo>
                        <a:pt x="146875" y="163398"/>
                      </a:lnTo>
                      <a:close/>
                    </a:path>
                    <a:path w="276225" h="413385" extrusionOk="0">
                      <a:moveTo>
                        <a:pt x="198475" y="223596"/>
                      </a:moveTo>
                      <a:lnTo>
                        <a:pt x="181279" y="223596"/>
                      </a:lnTo>
                      <a:lnTo>
                        <a:pt x="181279" y="240804"/>
                      </a:lnTo>
                      <a:lnTo>
                        <a:pt x="198475" y="240804"/>
                      </a:lnTo>
                      <a:lnTo>
                        <a:pt x="198475" y="223596"/>
                      </a:lnTo>
                      <a:close/>
                    </a:path>
                    <a:path w="276225" h="413385" extrusionOk="0">
                      <a:moveTo>
                        <a:pt x="198475" y="163398"/>
                      </a:moveTo>
                      <a:lnTo>
                        <a:pt x="181279" y="163398"/>
                      </a:lnTo>
                      <a:lnTo>
                        <a:pt x="181279" y="206400"/>
                      </a:lnTo>
                      <a:lnTo>
                        <a:pt x="198475" y="206400"/>
                      </a:lnTo>
                      <a:lnTo>
                        <a:pt x="198475" y="163398"/>
                      </a:lnTo>
                      <a:close/>
                    </a:path>
                    <a:path w="276225" h="413385" extrusionOk="0">
                      <a:moveTo>
                        <a:pt x="250075" y="266598"/>
                      </a:moveTo>
                      <a:lnTo>
                        <a:pt x="232879" y="266598"/>
                      </a:lnTo>
                      <a:lnTo>
                        <a:pt x="232879" y="283806"/>
                      </a:lnTo>
                      <a:lnTo>
                        <a:pt x="250075" y="283806"/>
                      </a:lnTo>
                      <a:lnTo>
                        <a:pt x="250075" y="266598"/>
                      </a:lnTo>
                      <a:close/>
                    </a:path>
                    <a:path w="276225" h="413385" extrusionOk="0">
                      <a:moveTo>
                        <a:pt x="250075" y="163398"/>
                      </a:moveTo>
                      <a:lnTo>
                        <a:pt x="232879" y="163398"/>
                      </a:lnTo>
                      <a:lnTo>
                        <a:pt x="232879" y="249402"/>
                      </a:lnTo>
                      <a:lnTo>
                        <a:pt x="250075" y="249402"/>
                      </a:lnTo>
                      <a:lnTo>
                        <a:pt x="250075" y="163398"/>
                      </a:lnTo>
                      <a:close/>
                    </a:path>
                    <a:path w="276225" h="413385" extrusionOk="0">
                      <a:moveTo>
                        <a:pt x="275882" y="376288"/>
                      </a:moveTo>
                      <a:lnTo>
                        <a:pt x="275094" y="374243"/>
                      </a:lnTo>
                      <a:lnTo>
                        <a:pt x="258673" y="356006"/>
                      </a:lnTo>
                      <a:lnTo>
                        <a:pt x="258673" y="381711"/>
                      </a:lnTo>
                      <a:lnTo>
                        <a:pt x="258673" y="395617"/>
                      </a:lnTo>
                      <a:lnTo>
                        <a:pt x="201930" y="395617"/>
                      </a:lnTo>
                      <a:lnTo>
                        <a:pt x="177050" y="371830"/>
                      </a:lnTo>
                      <a:lnTo>
                        <a:pt x="177050" y="395617"/>
                      </a:lnTo>
                      <a:lnTo>
                        <a:pt x="29375" y="395617"/>
                      </a:lnTo>
                      <a:lnTo>
                        <a:pt x="99847" y="321779"/>
                      </a:lnTo>
                      <a:lnTo>
                        <a:pt x="177050" y="395617"/>
                      </a:lnTo>
                      <a:lnTo>
                        <a:pt x="177050" y="371830"/>
                      </a:lnTo>
                      <a:lnTo>
                        <a:pt x="151765" y="347637"/>
                      </a:lnTo>
                      <a:lnTo>
                        <a:pt x="162471" y="335737"/>
                      </a:lnTo>
                      <a:lnTo>
                        <a:pt x="189865" y="305269"/>
                      </a:lnTo>
                      <a:lnTo>
                        <a:pt x="258673" y="381711"/>
                      </a:lnTo>
                      <a:lnTo>
                        <a:pt x="258673" y="356006"/>
                      </a:lnTo>
                      <a:lnTo>
                        <a:pt x="213017" y="305269"/>
                      </a:lnTo>
                      <a:lnTo>
                        <a:pt x="193014" y="283019"/>
                      </a:lnTo>
                      <a:lnTo>
                        <a:pt x="186740" y="283032"/>
                      </a:lnTo>
                      <a:lnTo>
                        <a:pt x="139331" y="335737"/>
                      </a:lnTo>
                      <a:lnTo>
                        <a:pt x="124739" y="321779"/>
                      </a:lnTo>
                      <a:lnTo>
                        <a:pt x="103860" y="301815"/>
                      </a:lnTo>
                      <a:lnTo>
                        <a:pt x="101854" y="301015"/>
                      </a:lnTo>
                      <a:lnTo>
                        <a:pt x="99377" y="301002"/>
                      </a:lnTo>
                      <a:lnTo>
                        <a:pt x="97091" y="301053"/>
                      </a:lnTo>
                      <a:lnTo>
                        <a:pt x="94932" y="302018"/>
                      </a:lnTo>
                      <a:lnTo>
                        <a:pt x="673" y="400761"/>
                      </a:lnTo>
                      <a:lnTo>
                        <a:pt x="0" y="404431"/>
                      </a:lnTo>
                      <a:lnTo>
                        <a:pt x="2717" y="410756"/>
                      </a:lnTo>
                      <a:lnTo>
                        <a:pt x="5829" y="412813"/>
                      </a:lnTo>
                      <a:lnTo>
                        <a:pt x="272021" y="412813"/>
                      </a:lnTo>
                      <a:lnTo>
                        <a:pt x="275882" y="408965"/>
                      </a:lnTo>
                      <a:lnTo>
                        <a:pt x="275882" y="395617"/>
                      </a:lnTo>
                      <a:lnTo>
                        <a:pt x="275882" y="376288"/>
                      </a:lnTo>
                      <a:close/>
                    </a:path>
                    <a:path w="276225" h="413385" extrusionOk="0">
                      <a:moveTo>
                        <a:pt x="275882" y="103200"/>
                      </a:moveTo>
                      <a:lnTo>
                        <a:pt x="272846" y="89166"/>
                      </a:lnTo>
                      <a:lnTo>
                        <a:pt x="270675" y="86182"/>
                      </a:lnTo>
                      <a:lnTo>
                        <a:pt x="264680" y="77914"/>
                      </a:lnTo>
                      <a:lnTo>
                        <a:pt x="258686" y="74307"/>
                      </a:lnTo>
                      <a:lnTo>
                        <a:pt x="258686" y="112674"/>
                      </a:lnTo>
                      <a:lnTo>
                        <a:pt x="250964" y="120396"/>
                      </a:lnTo>
                      <a:lnTo>
                        <a:pt x="235572" y="120396"/>
                      </a:lnTo>
                      <a:lnTo>
                        <a:pt x="235013" y="120091"/>
                      </a:lnTo>
                      <a:lnTo>
                        <a:pt x="230162" y="117360"/>
                      </a:lnTo>
                      <a:lnTo>
                        <a:pt x="225577" y="110109"/>
                      </a:lnTo>
                      <a:lnTo>
                        <a:pt x="223291" y="108661"/>
                      </a:lnTo>
                      <a:lnTo>
                        <a:pt x="220370" y="108305"/>
                      </a:lnTo>
                      <a:lnTo>
                        <a:pt x="220027" y="108292"/>
                      </a:lnTo>
                      <a:lnTo>
                        <a:pt x="217436" y="108305"/>
                      </a:lnTo>
                      <a:lnTo>
                        <a:pt x="215328" y="109143"/>
                      </a:lnTo>
                      <a:lnTo>
                        <a:pt x="213715" y="110693"/>
                      </a:lnTo>
                      <a:lnTo>
                        <a:pt x="203873" y="117259"/>
                      </a:lnTo>
                      <a:lnTo>
                        <a:pt x="192570" y="120091"/>
                      </a:lnTo>
                      <a:lnTo>
                        <a:pt x="180949" y="119087"/>
                      </a:lnTo>
                      <a:lnTo>
                        <a:pt x="170218" y="114160"/>
                      </a:lnTo>
                      <a:lnTo>
                        <a:pt x="166776" y="111760"/>
                      </a:lnTo>
                      <a:lnTo>
                        <a:pt x="162090" y="112191"/>
                      </a:lnTo>
                      <a:lnTo>
                        <a:pt x="155879" y="118541"/>
                      </a:lnTo>
                      <a:lnTo>
                        <a:pt x="151511" y="120396"/>
                      </a:lnTo>
                      <a:lnTo>
                        <a:pt x="137375" y="120396"/>
                      </a:lnTo>
                      <a:lnTo>
                        <a:pt x="129667" y="112674"/>
                      </a:lnTo>
                      <a:lnTo>
                        <a:pt x="129667" y="95542"/>
                      </a:lnTo>
                      <a:lnTo>
                        <a:pt x="129667" y="93700"/>
                      </a:lnTo>
                      <a:lnTo>
                        <a:pt x="137375" y="85991"/>
                      </a:lnTo>
                      <a:lnTo>
                        <a:pt x="34188" y="85979"/>
                      </a:lnTo>
                      <a:lnTo>
                        <a:pt x="26479" y="78270"/>
                      </a:lnTo>
                      <a:lnTo>
                        <a:pt x="26504" y="59270"/>
                      </a:lnTo>
                      <a:lnTo>
                        <a:pt x="34188" y="51587"/>
                      </a:lnTo>
                      <a:lnTo>
                        <a:pt x="42913" y="51562"/>
                      </a:lnTo>
                      <a:lnTo>
                        <a:pt x="44145" y="51689"/>
                      </a:lnTo>
                      <a:lnTo>
                        <a:pt x="48641" y="51689"/>
                      </a:lnTo>
                      <a:lnTo>
                        <a:pt x="48818" y="51536"/>
                      </a:lnTo>
                      <a:lnTo>
                        <a:pt x="52158" y="48793"/>
                      </a:lnTo>
                      <a:lnTo>
                        <a:pt x="52959" y="44780"/>
                      </a:lnTo>
                      <a:lnTo>
                        <a:pt x="57277" y="33731"/>
                      </a:lnTo>
                      <a:lnTo>
                        <a:pt x="64897" y="24993"/>
                      </a:lnTo>
                      <a:lnTo>
                        <a:pt x="74955" y="19265"/>
                      </a:lnTo>
                      <a:lnTo>
                        <a:pt x="86664" y="17195"/>
                      </a:lnTo>
                      <a:lnTo>
                        <a:pt x="98704" y="19367"/>
                      </a:lnTo>
                      <a:lnTo>
                        <a:pt x="108915" y="25387"/>
                      </a:lnTo>
                      <a:lnTo>
                        <a:pt x="116446" y="34544"/>
                      </a:lnTo>
                      <a:lnTo>
                        <a:pt x="120497" y="46151"/>
                      </a:lnTo>
                      <a:lnTo>
                        <a:pt x="120904" y="48717"/>
                      </a:lnTo>
                      <a:lnTo>
                        <a:pt x="122440" y="50952"/>
                      </a:lnTo>
                      <a:lnTo>
                        <a:pt x="126923" y="53543"/>
                      </a:lnTo>
                      <a:lnTo>
                        <a:pt x="129654" y="53759"/>
                      </a:lnTo>
                      <a:lnTo>
                        <a:pt x="138391" y="50406"/>
                      </a:lnTo>
                      <a:lnTo>
                        <a:pt x="144284" y="51587"/>
                      </a:lnTo>
                      <a:lnTo>
                        <a:pt x="148666" y="55003"/>
                      </a:lnTo>
                      <a:lnTo>
                        <a:pt x="145440" y="59270"/>
                      </a:lnTo>
                      <a:lnTo>
                        <a:pt x="142824" y="64071"/>
                      </a:lnTo>
                      <a:lnTo>
                        <a:pt x="141046" y="69291"/>
                      </a:lnTo>
                      <a:lnTo>
                        <a:pt x="134429" y="70421"/>
                      </a:lnTo>
                      <a:lnTo>
                        <a:pt x="128536" y="73520"/>
                      </a:lnTo>
                      <a:lnTo>
                        <a:pt x="123774" y="77851"/>
                      </a:lnTo>
                      <a:lnTo>
                        <a:pt x="122389" y="75679"/>
                      </a:lnTo>
                      <a:lnTo>
                        <a:pt x="120116" y="74231"/>
                      </a:lnTo>
                      <a:lnTo>
                        <a:pt x="114973" y="73621"/>
                      </a:lnTo>
                      <a:lnTo>
                        <a:pt x="112407" y="74485"/>
                      </a:lnTo>
                      <a:lnTo>
                        <a:pt x="110540" y="76276"/>
                      </a:lnTo>
                      <a:lnTo>
                        <a:pt x="100723" y="82842"/>
                      </a:lnTo>
                      <a:lnTo>
                        <a:pt x="89420" y="85686"/>
                      </a:lnTo>
                      <a:lnTo>
                        <a:pt x="77774" y="84696"/>
                      </a:lnTo>
                      <a:lnTo>
                        <a:pt x="66979" y="79768"/>
                      </a:lnTo>
                      <a:lnTo>
                        <a:pt x="63538" y="77393"/>
                      </a:lnTo>
                      <a:lnTo>
                        <a:pt x="58877" y="77825"/>
                      </a:lnTo>
                      <a:lnTo>
                        <a:pt x="52679" y="84150"/>
                      </a:lnTo>
                      <a:lnTo>
                        <a:pt x="48323" y="85979"/>
                      </a:lnTo>
                      <a:lnTo>
                        <a:pt x="139547" y="85979"/>
                      </a:lnTo>
                      <a:lnTo>
                        <a:pt x="146215" y="85966"/>
                      </a:lnTo>
                      <a:lnTo>
                        <a:pt x="146431" y="85991"/>
                      </a:lnTo>
                      <a:lnTo>
                        <a:pt x="147472" y="86080"/>
                      </a:lnTo>
                      <a:lnTo>
                        <a:pt x="151511" y="86080"/>
                      </a:lnTo>
                      <a:lnTo>
                        <a:pt x="151701" y="85940"/>
                      </a:lnTo>
                      <a:lnTo>
                        <a:pt x="152044" y="85686"/>
                      </a:lnTo>
                      <a:lnTo>
                        <a:pt x="155321" y="83286"/>
                      </a:lnTo>
                      <a:lnTo>
                        <a:pt x="189865" y="51587"/>
                      </a:lnTo>
                      <a:lnTo>
                        <a:pt x="201904" y="53759"/>
                      </a:lnTo>
                      <a:lnTo>
                        <a:pt x="212102" y="59778"/>
                      </a:lnTo>
                      <a:lnTo>
                        <a:pt x="219633" y="68948"/>
                      </a:lnTo>
                      <a:lnTo>
                        <a:pt x="223697" y="80556"/>
                      </a:lnTo>
                      <a:lnTo>
                        <a:pt x="224116" y="83121"/>
                      </a:lnTo>
                      <a:lnTo>
                        <a:pt x="225666" y="85369"/>
                      </a:lnTo>
                      <a:lnTo>
                        <a:pt x="227914" y="86664"/>
                      </a:lnTo>
                      <a:lnTo>
                        <a:pt x="230174" y="87934"/>
                      </a:lnTo>
                      <a:lnTo>
                        <a:pt x="232892" y="88163"/>
                      </a:lnTo>
                      <a:lnTo>
                        <a:pt x="235318" y="87198"/>
                      </a:lnTo>
                      <a:lnTo>
                        <a:pt x="243916" y="86182"/>
                      </a:lnTo>
                      <a:lnTo>
                        <a:pt x="251396" y="89192"/>
                      </a:lnTo>
                      <a:lnTo>
                        <a:pt x="256679" y="95199"/>
                      </a:lnTo>
                      <a:lnTo>
                        <a:pt x="258559" y="102692"/>
                      </a:lnTo>
                      <a:lnTo>
                        <a:pt x="258686" y="112674"/>
                      </a:lnTo>
                      <a:lnTo>
                        <a:pt x="258686" y="74307"/>
                      </a:lnTo>
                      <a:lnTo>
                        <a:pt x="252755" y="70739"/>
                      </a:lnTo>
                      <a:lnTo>
                        <a:pt x="238455" y="68948"/>
                      </a:lnTo>
                      <a:lnTo>
                        <a:pt x="231000" y="54914"/>
                      </a:lnTo>
                      <a:lnTo>
                        <a:pt x="227609" y="51587"/>
                      </a:lnTo>
                      <a:lnTo>
                        <a:pt x="226402" y="50406"/>
                      </a:lnTo>
                      <a:lnTo>
                        <a:pt x="219862" y="43992"/>
                      </a:lnTo>
                      <a:lnTo>
                        <a:pt x="218313" y="43205"/>
                      </a:lnTo>
                      <a:lnTo>
                        <a:pt x="205879" y="36918"/>
                      </a:lnTo>
                      <a:lnTo>
                        <a:pt x="189877" y="34391"/>
                      </a:lnTo>
                      <a:lnTo>
                        <a:pt x="182156" y="34988"/>
                      </a:lnTo>
                      <a:lnTo>
                        <a:pt x="174764" y="36728"/>
                      </a:lnTo>
                      <a:lnTo>
                        <a:pt x="167779" y="39497"/>
                      </a:lnTo>
                      <a:lnTo>
                        <a:pt x="161315" y="43205"/>
                      </a:lnTo>
                      <a:lnTo>
                        <a:pt x="155689" y="39077"/>
                      </a:lnTo>
                      <a:lnTo>
                        <a:pt x="149352" y="36182"/>
                      </a:lnTo>
                      <a:lnTo>
                        <a:pt x="142481" y="34632"/>
                      </a:lnTo>
                      <a:lnTo>
                        <a:pt x="135267" y="34544"/>
                      </a:lnTo>
                      <a:lnTo>
                        <a:pt x="127812" y="20510"/>
                      </a:lnTo>
                      <a:lnTo>
                        <a:pt x="124434" y="17195"/>
                      </a:lnTo>
                      <a:lnTo>
                        <a:pt x="116674" y="9601"/>
                      </a:lnTo>
                      <a:lnTo>
                        <a:pt x="102692" y="2514"/>
                      </a:lnTo>
                      <a:lnTo>
                        <a:pt x="86690" y="0"/>
                      </a:lnTo>
                      <a:lnTo>
                        <a:pt x="70637" y="2565"/>
                      </a:lnTo>
                      <a:lnTo>
                        <a:pt x="56540" y="9740"/>
                      </a:lnTo>
                      <a:lnTo>
                        <a:pt x="45326" y="20764"/>
                      </a:lnTo>
                      <a:lnTo>
                        <a:pt x="37871" y="34899"/>
                      </a:lnTo>
                      <a:lnTo>
                        <a:pt x="26555" y="38976"/>
                      </a:lnTo>
                      <a:lnTo>
                        <a:pt x="17500" y="46520"/>
                      </a:lnTo>
                      <a:lnTo>
                        <a:pt x="11468" y="56730"/>
                      </a:lnTo>
                      <a:lnTo>
                        <a:pt x="9398" y="68122"/>
                      </a:lnTo>
                      <a:lnTo>
                        <a:pt x="9372" y="69291"/>
                      </a:lnTo>
                      <a:lnTo>
                        <a:pt x="11988" y="82181"/>
                      </a:lnTo>
                      <a:lnTo>
                        <a:pt x="19367" y="93116"/>
                      </a:lnTo>
                      <a:lnTo>
                        <a:pt x="30302" y="100495"/>
                      </a:lnTo>
                      <a:lnTo>
                        <a:pt x="43688" y="103200"/>
                      </a:lnTo>
                      <a:lnTo>
                        <a:pt x="50533" y="103187"/>
                      </a:lnTo>
                      <a:lnTo>
                        <a:pt x="57200" y="101117"/>
                      </a:lnTo>
                      <a:lnTo>
                        <a:pt x="62839" y="97332"/>
                      </a:lnTo>
                      <a:lnTo>
                        <a:pt x="70205" y="101193"/>
                      </a:lnTo>
                      <a:lnTo>
                        <a:pt x="78346" y="103200"/>
                      </a:lnTo>
                      <a:lnTo>
                        <a:pt x="86677" y="103200"/>
                      </a:lnTo>
                      <a:lnTo>
                        <a:pt x="93764" y="102692"/>
                      </a:lnTo>
                      <a:lnTo>
                        <a:pt x="100711" y="101193"/>
                      </a:lnTo>
                      <a:lnTo>
                        <a:pt x="107213" y="98818"/>
                      </a:lnTo>
                      <a:lnTo>
                        <a:pt x="110032" y="97332"/>
                      </a:lnTo>
                      <a:lnTo>
                        <a:pt x="113436" y="95542"/>
                      </a:lnTo>
                      <a:lnTo>
                        <a:pt x="112877" y="98018"/>
                      </a:lnTo>
                      <a:lnTo>
                        <a:pt x="112483" y="100495"/>
                      </a:lnTo>
                      <a:lnTo>
                        <a:pt x="112483" y="103200"/>
                      </a:lnTo>
                      <a:lnTo>
                        <a:pt x="115189" y="116586"/>
                      </a:lnTo>
                      <a:lnTo>
                        <a:pt x="122567" y="127520"/>
                      </a:lnTo>
                      <a:lnTo>
                        <a:pt x="133502" y="134899"/>
                      </a:lnTo>
                      <a:lnTo>
                        <a:pt x="146875" y="137604"/>
                      </a:lnTo>
                      <a:lnTo>
                        <a:pt x="153822" y="137604"/>
                      </a:lnTo>
                      <a:lnTo>
                        <a:pt x="160451" y="135559"/>
                      </a:lnTo>
                      <a:lnTo>
                        <a:pt x="166077" y="131737"/>
                      </a:lnTo>
                      <a:lnTo>
                        <a:pt x="179057" y="136359"/>
                      </a:lnTo>
                      <a:lnTo>
                        <a:pt x="192760" y="137375"/>
                      </a:lnTo>
                      <a:lnTo>
                        <a:pt x="206235" y="134835"/>
                      </a:lnTo>
                      <a:lnTo>
                        <a:pt x="212585" y="131737"/>
                      </a:lnTo>
                      <a:lnTo>
                        <a:pt x="218579" y="128816"/>
                      </a:lnTo>
                      <a:lnTo>
                        <a:pt x="224802" y="134416"/>
                      </a:lnTo>
                      <a:lnTo>
                        <a:pt x="232879" y="137604"/>
                      </a:lnTo>
                      <a:lnTo>
                        <a:pt x="241477" y="137604"/>
                      </a:lnTo>
                      <a:lnTo>
                        <a:pt x="273164" y="116586"/>
                      </a:lnTo>
                      <a:lnTo>
                        <a:pt x="275882" y="1032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pic>
              <p:nvPicPr>
                <p:cNvPr id="296" name="Google Shape;296;p28">
                  <a:hlinkClick r:id="rId10"/>
                </p:cNvPr>
                <p:cNvPicPr preferRelativeResize="0"/>
                <p:nvPr/>
              </p:nvPicPr>
              <p:blipFill rotWithShape="1">
                <a:blip r:embed="rId12">
                  <a:alphaModFix/>
                </a:blip>
                <a:srcRect/>
                <a:stretch/>
              </p:blipFill>
              <p:spPr>
                <a:xfrm>
                  <a:off x="1866071" y="4357030"/>
                  <a:ext cx="75362" cy="172435"/>
                </a:xfrm>
                <a:prstGeom prst="rect">
                  <a:avLst/>
                </a:prstGeom>
                <a:noFill/>
                <a:ln>
                  <a:noFill/>
                </a:ln>
              </p:spPr>
            </p:pic>
            <p:pic>
              <p:nvPicPr>
                <p:cNvPr id="297" name="Google Shape;297;p28">
                  <a:hlinkClick r:id="rId10"/>
                </p:cNvPr>
                <p:cNvPicPr preferRelativeResize="0"/>
                <p:nvPr/>
              </p:nvPicPr>
              <p:blipFill rotWithShape="1">
                <a:blip r:embed="rId13">
                  <a:alphaModFix/>
                </a:blip>
                <a:srcRect/>
                <a:stretch/>
              </p:blipFill>
              <p:spPr>
                <a:xfrm>
                  <a:off x="1959658" y="4357030"/>
                  <a:ext cx="75362" cy="172435"/>
                </a:xfrm>
                <a:prstGeom prst="rect">
                  <a:avLst/>
                </a:prstGeom>
                <a:noFill/>
                <a:ln>
                  <a:noFill/>
                </a:ln>
              </p:spPr>
            </p:pic>
            <p:sp>
              <p:nvSpPr>
                <p:cNvPr id="298" name="Google Shape;298;p28">
                  <a:hlinkClick r:id="rId10"/>
                </p:cNvPr>
                <p:cNvSpPr/>
                <p:nvPr/>
              </p:nvSpPr>
              <p:spPr>
                <a:xfrm>
                  <a:off x="1852182" y="4544430"/>
                  <a:ext cx="457552" cy="63389"/>
                </a:xfrm>
                <a:custGeom>
                  <a:avLst/>
                  <a:gdLst/>
                  <a:ahLst/>
                  <a:cxnLst/>
                  <a:rect l="l" t="t" r="r" b="b"/>
                  <a:pathLst>
                    <a:path w="504190" h="69850" extrusionOk="0">
                      <a:moveTo>
                        <a:pt x="259727" y="11455"/>
                      </a:moveTo>
                      <a:lnTo>
                        <a:pt x="251752" y="6464"/>
                      </a:lnTo>
                      <a:lnTo>
                        <a:pt x="243801" y="3098"/>
                      </a:lnTo>
                      <a:lnTo>
                        <a:pt x="235889" y="1358"/>
                      </a:lnTo>
                      <a:lnTo>
                        <a:pt x="228079" y="1231"/>
                      </a:lnTo>
                      <a:lnTo>
                        <a:pt x="220649" y="1917"/>
                      </a:lnTo>
                      <a:lnTo>
                        <a:pt x="212039" y="6794"/>
                      </a:lnTo>
                      <a:lnTo>
                        <a:pt x="206692" y="9817"/>
                      </a:lnTo>
                      <a:lnTo>
                        <a:pt x="199478" y="9817"/>
                      </a:lnTo>
                      <a:lnTo>
                        <a:pt x="185826" y="1206"/>
                      </a:lnTo>
                      <a:lnTo>
                        <a:pt x="168706" y="1206"/>
                      </a:lnTo>
                      <a:lnTo>
                        <a:pt x="155041" y="9817"/>
                      </a:lnTo>
                      <a:lnTo>
                        <a:pt x="147891" y="9817"/>
                      </a:lnTo>
                      <a:lnTo>
                        <a:pt x="134213" y="1206"/>
                      </a:lnTo>
                      <a:lnTo>
                        <a:pt x="117119" y="1206"/>
                      </a:lnTo>
                      <a:lnTo>
                        <a:pt x="103441" y="9817"/>
                      </a:lnTo>
                      <a:lnTo>
                        <a:pt x="96520" y="9817"/>
                      </a:lnTo>
                      <a:lnTo>
                        <a:pt x="82245" y="0"/>
                      </a:lnTo>
                      <a:lnTo>
                        <a:pt x="66078" y="2184"/>
                      </a:lnTo>
                      <a:lnTo>
                        <a:pt x="51879" y="10223"/>
                      </a:lnTo>
                      <a:lnTo>
                        <a:pt x="47637" y="9664"/>
                      </a:lnTo>
                      <a:lnTo>
                        <a:pt x="38696" y="2730"/>
                      </a:lnTo>
                      <a:lnTo>
                        <a:pt x="32969" y="1435"/>
                      </a:lnTo>
                      <a:lnTo>
                        <a:pt x="25184" y="762"/>
                      </a:lnTo>
                      <a:lnTo>
                        <a:pt x="17068" y="2247"/>
                      </a:lnTo>
                      <a:lnTo>
                        <a:pt x="8674" y="5867"/>
                      </a:lnTo>
                      <a:lnTo>
                        <a:pt x="0" y="11620"/>
                      </a:lnTo>
                      <a:lnTo>
                        <a:pt x="10528" y="25222"/>
                      </a:lnTo>
                      <a:lnTo>
                        <a:pt x="17983" y="19443"/>
                      </a:lnTo>
                      <a:lnTo>
                        <a:pt x="24244" y="17068"/>
                      </a:lnTo>
                      <a:lnTo>
                        <a:pt x="31064" y="18643"/>
                      </a:lnTo>
                      <a:lnTo>
                        <a:pt x="40652" y="26085"/>
                      </a:lnTo>
                      <a:lnTo>
                        <a:pt x="50457" y="27165"/>
                      </a:lnTo>
                      <a:lnTo>
                        <a:pt x="57162" y="27165"/>
                      </a:lnTo>
                      <a:lnTo>
                        <a:pt x="71704" y="18783"/>
                      </a:lnTo>
                      <a:lnTo>
                        <a:pt x="77889" y="17983"/>
                      </a:lnTo>
                      <a:lnTo>
                        <a:pt x="91186" y="27012"/>
                      </a:lnTo>
                      <a:lnTo>
                        <a:pt x="108407" y="27012"/>
                      </a:lnTo>
                      <a:lnTo>
                        <a:pt x="122072" y="18415"/>
                      </a:lnTo>
                      <a:lnTo>
                        <a:pt x="129260" y="18415"/>
                      </a:lnTo>
                      <a:lnTo>
                        <a:pt x="142900" y="27012"/>
                      </a:lnTo>
                      <a:lnTo>
                        <a:pt x="160020" y="27012"/>
                      </a:lnTo>
                      <a:lnTo>
                        <a:pt x="173672" y="18415"/>
                      </a:lnTo>
                      <a:lnTo>
                        <a:pt x="180860" y="18415"/>
                      </a:lnTo>
                      <a:lnTo>
                        <a:pt x="194513" y="27012"/>
                      </a:lnTo>
                      <a:lnTo>
                        <a:pt x="211213" y="27012"/>
                      </a:lnTo>
                      <a:lnTo>
                        <a:pt x="225882" y="18732"/>
                      </a:lnTo>
                      <a:lnTo>
                        <a:pt x="235724" y="17729"/>
                      </a:lnTo>
                      <a:lnTo>
                        <a:pt x="242455" y="20167"/>
                      </a:lnTo>
                      <a:lnTo>
                        <a:pt x="249605" y="25361"/>
                      </a:lnTo>
                      <a:lnTo>
                        <a:pt x="259727" y="11455"/>
                      </a:lnTo>
                      <a:close/>
                    </a:path>
                    <a:path w="504190" h="69850" extrusionOk="0">
                      <a:moveTo>
                        <a:pt x="259753" y="53962"/>
                      </a:moveTo>
                      <a:lnTo>
                        <a:pt x="251777" y="48971"/>
                      </a:lnTo>
                      <a:lnTo>
                        <a:pt x="243827" y="45605"/>
                      </a:lnTo>
                      <a:lnTo>
                        <a:pt x="235927" y="43865"/>
                      </a:lnTo>
                      <a:lnTo>
                        <a:pt x="228104" y="43738"/>
                      </a:lnTo>
                      <a:lnTo>
                        <a:pt x="220675" y="44424"/>
                      </a:lnTo>
                      <a:lnTo>
                        <a:pt x="212039" y="49301"/>
                      </a:lnTo>
                      <a:lnTo>
                        <a:pt x="206692" y="52324"/>
                      </a:lnTo>
                      <a:lnTo>
                        <a:pt x="199478" y="52324"/>
                      </a:lnTo>
                      <a:lnTo>
                        <a:pt x="185826" y="43713"/>
                      </a:lnTo>
                      <a:lnTo>
                        <a:pt x="168706" y="43713"/>
                      </a:lnTo>
                      <a:lnTo>
                        <a:pt x="155041" y="52324"/>
                      </a:lnTo>
                      <a:lnTo>
                        <a:pt x="147891" y="52324"/>
                      </a:lnTo>
                      <a:lnTo>
                        <a:pt x="134213" y="43713"/>
                      </a:lnTo>
                      <a:lnTo>
                        <a:pt x="117119" y="43713"/>
                      </a:lnTo>
                      <a:lnTo>
                        <a:pt x="103441" y="52324"/>
                      </a:lnTo>
                      <a:lnTo>
                        <a:pt x="96507" y="52324"/>
                      </a:lnTo>
                      <a:lnTo>
                        <a:pt x="82308" y="42608"/>
                      </a:lnTo>
                      <a:lnTo>
                        <a:pt x="66078" y="44691"/>
                      </a:lnTo>
                      <a:lnTo>
                        <a:pt x="53390" y="52006"/>
                      </a:lnTo>
                      <a:lnTo>
                        <a:pt x="51866" y="52717"/>
                      </a:lnTo>
                      <a:lnTo>
                        <a:pt x="47637" y="52171"/>
                      </a:lnTo>
                      <a:lnTo>
                        <a:pt x="38696" y="45237"/>
                      </a:lnTo>
                      <a:lnTo>
                        <a:pt x="32981" y="43942"/>
                      </a:lnTo>
                      <a:lnTo>
                        <a:pt x="25184" y="43268"/>
                      </a:lnTo>
                      <a:lnTo>
                        <a:pt x="17081" y="44754"/>
                      </a:lnTo>
                      <a:lnTo>
                        <a:pt x="8674" y="48374"/>
                      </a:lnTo>
                      <a:lnTo>
                        <a:pt x="0" y="54127"/>
                      </a:lnTo>
                      <a:lnTo>
                        <a:pt x="10528" y="67729"/>
                      </a:lnTo>
                      <a:lnTo>
                        <a:pt x="17995" y="61963"/>
                      </a:lnTo>
                      <a:lnTo>
                        <a:pt x="24257" y="59601"/>
                      </a:lnTo>
                      <a:lnTo>
                        <a:pt x="31064" y="61150"/>
                      </a:lnTo>
                      <a:lnTo>
                        <a:pt x="40665" y="68592"/>
                      </a:lnTo>
                      <a:lnTo>
                        <a:pt x="50495" y="69672"/>
                      </a:lnTo>
                      <a:lnTo>
                        <a:pt x="57188" y="69672"/>
                      </a:lnTo>
                      <a:lnTo>
                        <a:pt x="71729" y="61290"/>
                      </a:lnTo>
                      <a:lnTo>
                        <a:pt x="77901" y="60490"/>
                      </a:lnTo>
                      <a:lnTo>
                        <a:pt x="91211" y="69519"/>
                      </a:lnTo>
                      <a:lnTo>
                        <a:pt x="108445" y="69519"/>
                      </a:lnTo>
                      <a:lnTo>
                        <a:pt x="122097" y="60921"/>
                      </a:lnTo>
                      <a:lnTo>
                        <a:pt x="129286" y="60921"/>
                      </a:lnTo>
                      <a:lnTo>
                        <a:pt x="142938" y="69519"/>
                      </a:lnTo>
                      <a:lnTo>
                        <a:pt x="160058" y="69519"/>
                      </a:lnTo>
                      <a:lnTo>
                        <a:pt x="173697" y="60921"/>
                      </a:lnTo>
                      <a:lnTo>
                        <a:pt x="180886" y="60921"/>
                      </a:lnTo>
                      <a:lnTo>
                        <a:pt x="194551" y="69519"/>
                      </a:lnTo>
                      <a:lnTo>
                        <a:pt x="211251" y="69519"/>
                      </a:lnTo>
                      <a:lnTo>
                        <a:pt x="225920" y="61239"/>
                      </a:lnTo>
                      <a:lnTo>
                        <a:pt x="235750" y="60261"/>
                      </a:lnTo>
                      <a:lnTo>
                        <a:pt x="242481" y="62674"/>
                      </a:lnTo>
                      <a:lnTo>
                        <a:pt x="249631" y="67868"/>
                      </a:lnTo>
                      <a:lnTo>
                        <a:pt x="259753" y="53962"/>
                      </a:lnTo>
                      <a:close/>
                    </a:path>
                    <a:path w="504190" h="69850" extrusionOk="0">
                      <a:moveTo>
                        <a:pt x="366483" y="9309"/>
                      </a:moveTo>
                      <a:lnTo>
                        <a:pt x="358978" y="10160"/>
                      </a:lnTo>
                      <a:lnTo>
                        <a:pt x="352069" y="12547"/>
                      </a:lnTo>
                      <a:lnTo>
                        <a:pt x="345922" y="16294"/>
                      </a:lnTo>
                      <a:lnTo>
                        <a:pt x="340677" y="21196"/>
                      </a:lnTo>
                      <a:lnTo>
                        <a:pt x="335432" y="16294"/>
                      </a:lnTo>
                      <a:lnTo>
                        <a:pt x="329272" y="12547"/>
                      </a:lnTo>
                      <a:lnTo>
                        <a:pt x="322364" y="10160"/>
                      </a:lnTo>
                      <a:lnTo>
                        <a:pt x="314871" y="9309"/>
                      </a:lnTo>
                      <a:lnTo>
                        <a:pt x="314871" y="26504"/>
                      </a:lnTo>
                      <a:lnTo>
                        <a:pt x="324358" y="26504"/>
                      </a:lnTo>
                      <a:lnTo>
                        <a:pt x="332079" y="34226"/>
                      </a:lnTo>
                      <a:lnTo>
                        <a:pt x="332079" y="43713"/>
                      </a:lnTo>
                      <a:lnTo>
                        <a:pt x="349275" y="43713"/>
                      </a:lnTo>
                      <a:lnTo>
                        <a:pt x="349275" y="34226"/>
                      </a:lnTo>
                      <a:lnTo>
                        <a:pt x="356997" y="26504"/>
                      </a:lnTo>
                      <a:lnTo>
                        <a:pt x="366483" y="26504"/>
                      </a:lnTo>
                      <a:lnTo>
                        <a:pt x="366483" y="9309"/>
                      </a:lnTo>
                      <a:close/>
                    </a:path>
                    <a:path w="504190" h="69850" extrusionOk="0">
                      <a:moveTo>
                        <a:pt x="435279" y="9309"/>
                      </a:moveTo>
                      <a:lnTo>
                        <a:pt x="427786" y="10160"/>
                      </a:lnTo>
                      <a:lnTo>
                        <a:pt x="420878" y="12547"/>
                      </a:lnTo>
                      <a:lnTo>
                        <a:pt x="414718" y="16294"/>
                      </a:lnTo>
                      <a:lnTo>
                        <a:pt x="409473" y="21196"/>
                      </a:lnTo>
                      <a:lnTo>
                        <a:pt x="404228" y="16294"/>
                      </a:lnTo>
                      <a:lnTo>
                        <a:pt x="398081" y="12547"/>
                      </a:lnTo>
                      <a:lnTo>
                        <a:pt x="391172" y="10160"/>
                      </a:lnTo>
                      <a:lnTo>
                        <a:pt x="383667" y="9309"/>
                      </a:lnTo>
                      <a:lnTo>
                        <a:pt x="383667" y="26504"/>
                      </a:lnTo>
                      <a:lnTo>
                        <a:pt x="393153" y="26504"/>
                      </a:lnTo>
                      <a:lnTo>
                        <a:pt x="400875" y="34226"/>
                      </a:lnTo>
                      <a:lnTo>
                        <a:pt x="400875" y="43713"/>
                      </a:lnTo>
                      <a:lnTo>
                        <a:pt x="418071" y="43713"/>
                      </a:lnTo>
                      <a:lnTo>
                        <a:pt x="418071" y="34226"/>
                      </a:lnTo>
                      <a:lnTo>
                        <a:pt x="425792" y="26504"/>
                      </a:lnTo>
                      <a:lnTo>
                        <a:pt x="435279" y="26504"/>
                      </a:lnTo>
                      <a:lnTo>
                        <a:pt x="435279" y="9309"/>
                      </a:lnTo>
                      <a:close/>
                    </a:path>
                    <a:path w="504190" h="69850" extrusionOk="0">
                      <a:moveTo>
                        <a:pt x="504088" y="9309"/>
                      </a:moveTo>
                      <a:lnTo>
                        <a:pt x="496582" y="10160"/>
                      </a:lnTo>
                      <a:lnTo>
                        <a:pt x="489673" y="12547"/>
                      </a:lnTo>
                      <a:lnTo>
                        <a:pt x="483527" y="16294"/>
                      </a:lnTo>
                      <a:lnTo>
                        <a:pt x="478282" y="21196"/>
                      </a:lnTo>
                      <a:lnTo>
                        <a:pt x="473036" y="16294"/>
                      </a:lnTo>
                      <a:lnTo>
                        <a:pt x="466877" y="12547"/>
                      </a:lnTo>
                      <a:lnTo>
                        <a:pt x="459968" y="10160"/>
                      </a:lnTo>
                      <a:lnTo>
                        <a:pt x="452475" y="9309"/>
                      </a:lnTo>
                      <a:lnTo>
                        <a:pt x="452475" y="26504"/>
                      </a:lnTo>
                      <a:lnTo>
                        <a:pt x="461962" y="26504"/>
                      </a:lnTo>
                      <a:lnTo>
                        <a:pt x="469684" y="34226"/>
                      </a:lnTo>
                      <a:lnTo>
                        <a:pt x="469684" y="43713"/>
                      </a:lnTo>
                      <a:lnTo>
                        <a:pt x="486879" y="43713"/>
                      </a:lnTo>
                      <a:lnTo>
                        <a:pt x="486879" y="34226"/>
                      </a:lnTo>
                      <a:lnTo>
                        <a:pt x="494601" y="26504"/>
                      </a:lnTo>
                      <a:lnTo>
                        <a:pt x="504088" y="26504"/>
                      </a:lnTo>
                      <a:lnTo>
                        <a:pt x="504088" y="930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grpSp>
          <p:sp>
            <p:nvSpPr>
              <p:cNvPr id="299" name="Google Shape;299;p28"/>
              <p:cNvSpPr txBox="1"/>
              <p:nvPr/>
            </p:nvSpPr>
            <p:spPr>
              <a:xfrm>
                <a:off x="2445314" y="4201709"/>
                <a:ext cx="1165800" cy="3507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10">
                      <a:extLst>
                        <a:ext uri="{A12FA001-AC4F-418D-AE19-62706E023703}">
                          <ahyp:hlinkClr xmlns:ahyp="http://schemas.microsoft.com/office/drawing/2018/hyperlinkcolor" val="tx"/>
                        </a:ext>
                      </a:extLst>
                    </a:hlinkClick>
                  </a:rPr>
                  <a:t>Climate Finance and Economics</a:t>
                </a:r>
                <a:endParaRPr sz="800" b="0" i="0" u="none" strike="noStrike" cap="none">
                  <a:solidFill>
                    <a:srgbClr val="000000"/>
                  </a:solidFill>
                  <a:latin typeface="Arial"/>
                  <a:ea typeface="Arial"/>
                  <a:cs typeface="Arial"/>
                  <a:sym typeface="Arial"/>
                </a:endParaRPr>
              </a:p>
            </p:txBody>
          </p:sp>
        </p:grpSp>
        <p:grpSp>
          <p:nvGrpSpPr>
            <p:cNvPr id="300" name="Google Shape;300;p28"/>
            <p:cNvGrpSpPr/>
            <p:nvPr/>
          </p:nvGrpSpPr>
          <p:grpSpPr>
            <a:xfrm>
              <a:off x="3502220" y="5188030"/>
              <a:ext cx="1051106" cy="595278"/>
              <a:chOff x="4558899" y="4076324"/>
              <a:chExt cx="1051106" cy="595278"/>
            </a:xfrm>
          </p:grpSpPr>
          <p:grpSp>
            <p:nvGrpSpPr>
              <p:cNvPr id="301" name="Google Shape;301;p28"/>
              <p:cNvGrpSpPr/>
              <p:nvPr/>
            </p:nvGrpSpPr>
            <p:grpSpPr>
              <a:xfrm>
                <a:off x="4558899" y="4076324"/>
                <a:ext cx="595278" cy="595278"/>
                <a:chOff x="4558899" y="4076324"/>
                <a:chExt cx="595278" cy="595278"/>
              </a:xfrm>
            </p:grpSpPr>
            <p:sp>
              <p:nvSpPr>
                <p:cNvPr id="302" name="Google Shape;302;p28">
                  <a:hlinkClick r:id="rId14"/>
                </p:cNvPr>
                <p:cNvSpPr/>
                <p:nvPr/>
              </p:nvSpPr>
              <p:spPr>
                <a:xfrm>
                  <a:off x="4558899" y="4076324"/>
                  <a:ext cx="595278" cy="595278"/>
                </a:xfrm>
                <a:custGeom>
                  <a:avLst/>
                  <a:gdLst/>
                  <a:ahLst/>
                  <a:cxnLst/>
                  <a:rect l="l" t="t" r="r" b="b"/>
                  <a:pathLst>
                    <a:path w="655954" h="655954" extrusionOk="0">
                      <a:moveTo>
                        <a:pt x="655586" y="0"/>
                      </a:moveTo>
                      <a:lnTo>
                        <a:pt x="0" y="0"/>
                      </a:lnTo>
                      <a:lnTo>
                        <a:pt x="0" y="655586"/>
                      </a:lnTo>
                      <a:lnTo>
                        <a:pt x="655586" y="655586"/>
                      </a:lnTo>
                      <a:lnTo>
                        <a:pt x="655586" y="0"/>
                      </a:lnTo>
                      <a:close/>
                    </a:path>
                  </a:pathLst>
                </a:custGeom>
                <a:solidFill>
                  <a:srgbClr val="8E9093"/>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303" name="Google Shape;303;p28">
                  <a:hlinkClick r:id="rId14"/>
                </p:cNvPr>
                <p:cNvSpPr/>
                <p:nvPr/>
              </p:nvSpPr>
              <p:spPr>
                <a:xfrm>
                  <a:off x="4627022" y="4153040"/>
                  <a:ext cx="458705" cy="441417"/>
                </a:xfrm>
                <a:custGeom>
                  <a:avLst/>
                  <a:gdLst/>
                  <a:ahLst/>
                  <a:cxnLst/>
                  <a:rect l="l" t="t" r="r" b="b"/>
                  <a:pathLst>
                    <a:path w="505460" h="486410" extrusionOk="0">
                      <a:moveTo>
                        <a:pt x="137413" y="0"/>
                      </a:moveTo>
                      <a:lnTo>
                        <a:pt x="96336" y="7008"/>
                      </a:lnTo>
                      <a:lnTo>
                        <a:pt x="60424" y="26825"/>
                      </a:lnTo>
                      <a:lnTo>
                        <a:pt x="31389" y="57637"/>
                      </a:lnTo>
                      <a:lnTo>
                        <a:pt x="10940" y="97631"/>
                      </a:lnTo>
                      <a:lnTo>
                        <a:pt x="787" y="144995"/>
                      </a:lnTo>
                      <a:lnTo>
                        <a:pt x="0" y="161918"/>
                      </a:lnTo>
                      <a:lnTo>
                        <a:pt x="1258" y="178489"/>
                      </a:lnTo>
                      <a:lnTo>
                        <a:pt x="15449" y="233672"/>
                      </a:lnTo>
                      <a:lnTo>
                        <a:pt x="50695" y="294529"/>
                      </a:lnTo>
                      <a:lnTo>
                        <a:pt x="251104" y="486397"/>
                      </a:lnTo>
                      <a:lnTo>
                        <a:pt x="279581" y="460095"/>
                      </a:lnTo>
                      <a:lnTo>
                        <a:pt x="251205" y="460095"/>
                      </a:lnTo>
                      <a:lnTo>
                        <a:pt x="87756" y="306476"/>
                      </a:lnTo>
                      <a:lnTo>
                        <a:pt x="84353" y="303326"/>
                      </a:lnTo>
                      <a:lnTo>
                        <a:pt x="78092" y="296659"/>
                      </a:lnTo>
                      <a:lnTo>
                        <a:pt x="111163" y="296659"/>
                      </a:lnTo>
                      <a:lnTo>
                        <a:pt x="114579" y="294411"/>
                      </a:lnTo>
                      <a:lnTo>
                        <a:pt x="116090" y="290868"/>
                      </a:lnTo>
                      <a:lnTo>
                        <a:pt x="122161" y="277037"/>
                      </a:lnTo>
                      <a:lnTo>
                        <a:pt x="61518" y="277037"/>
                      </a:lnTo>
                      <a:lnTo>
                        <a:pt x="38136" y="238204"/>
                      </a:lnTo>
                      <a:lnTo>
                        <a:pt x="23431" y="195618"/>
                      </a:lnTo>
                      <a:lnTo>
                        <a:pt x="18798" y="160532"/>
                      </a:lnTo>
                      <a:lnTo>
                        <a:pt x="19024" y="151289"/>
                      </a:lnTo>
                      <a:lnTo>
                        <a:pt x="19354" y="148132"/>
                      </a:lnTo>
                      <a:lnTo>
                        <a:pt x="19634" y="147154"/>
                      </a:lnTo>
                      <a:lnTo>
                        <a:pt x="32015" y="96061"/>
                      </a:lnTo>
                      <a:lnTo>
                        <a:pt x="57702" y="55684"/>
                      </a:lnTo>
                      <a:lnTo>
                        <a:pt x="93800" y="29159"/>
                      </a:lnTo>
                      <a:lnTo>
                        <a:pt x="137413" y="19621"/>
                      </a:lnTo>
                      <a:lnTo>
                        <a:pt x="203366" y="19621"/>
                      </a:lnTo>
                      <a:lnTo>
                        <a:pt x="198118" y="15768"/>
                      </a:lnTo>
                      <a:lnTo>
                        <a:pt x="168982" y="4030"/>
                      </a:lnTo>
                      <a:lnTo>
                        <a:pt x="137413" y="0"/>
                      </a:lnTo>
                      <a:close/>
                    </a:path>
                    <a:path w="505460" h="486410" extrusionOk="0">
                      <a:moveTo>
                        <a:pt x="343179" y="154609"/>
                      </a:moveTo>
                      <a:lnTo>
                        <a:pt x="323964" y="154609"/>
                      </a:lnTo>
                      <a:lnTo>
                        <a:pt x="344335" y="288328"/>
                      </a:lnTo>
                      <a:lnTo>
                        <a:pt x="345097" y="293128"/>
                      </a:lnTo>
                      <a:lnTo>
                        <a:pt x="349072" y="296557"/>
                      </a:lnTo>
                      <a:lnTo>
                        <a:pt x="427151" y="296557"/>
                      </a:lnTo>
                      <a:lnTo>
                        <a:pt x="424027" y="299897"/>
                      </a:lnTo>
                      <a:lnTo>
                        <a:pt x="420801" y="303136"/>
                      </a:lnTo>
                      <a:lnTo>
                        <a:pt x="417487" y="306273"/>
                      </a:lnTo>
                      <a:lnTo>
                        <a:pt x="251205" y="460095"/>
                      </a:lnTo>
                      <a:lnTo>
                        <a:pt x="279581" y="460095"/>
                      </a:lnTo>
                      <a:lnTo>
                        <a:pt x="430291" y="320890"/>
                      </a:lnTo>
                      <a:lnTo>
                        <a:pt x="455294" y="293522"/>
                      </a:lnTo>
                      <a:lnTo>
                        <a:pt x="455472" y="293331"/>
                      </a:lnTo>
                      <a:lnTo>
                        <a:pt x="466921" y="277037"/>
                      </a:lnTo>
                      <a:lnTo>
                        <a:pt x="361873" y="277037"/>
                      </a:lnTo>
                      <a:lnTo>
                        <a:pt x="343179" y="154609"/>
                      </a:lnTo>
                      <a:close/>
                    </a:path>
                    <a:path w="505460" h="486410" extrusionOk="0">
                      <a:moveTo>
                        <a:pt x="174761" y="203860"/>
                      </a:moveTo>
                      <a:lnTo>
                        <a:pt x="154279" y="203860"/>
                      </a:lnTo>
                      <a:lnTo>
                        <a:pt x="202882" y="329717"/>
                      </a:lnTo>
                      <a:lnTo>
                        <a:pt x="204203" y="333247"/>
                      </a:lnTo>
                      <a:lnTo>
                        <a:pt x="207429" y="335610"/>
                      </a:lnTo>
                      <a:lnTo>
                        <a:pt x="211124" y="335902"/>
                      </a:lnTo>
                      <a:lnTo>
                        <a:pt x="215099" y="335902"/>
                      </a:lnTo>
                      <a:lnTo>
                        <a:pt x="218325" y="333946"/>
                      </a:lnTo>
                      <a:lnTo>
                        <a:pt x="219938" y="330898"/>
                      </a:lnTo>
                      <a:lnTo>
                        <a:pt x="234847" y="303136"/>
                      </a:lnTo>
                      <a:lnTo>
                        <a:pt x="213118" y="303136"/>
                      </a:lnTo>
                      <a:lnTo>
                        <a:pt x="174761" y="203860"/>
                      </a:lnTo>
                      <a:close/>
                    </a:path>
                    <a:path w="505460" h="486410" extrusionOk="0">
                      <a:moveTo>
                        <a:pt x="258965" y="227888"/>
                      </a:moveTo>
                      <a:lnTo>
                        <a:pt x="255562" y="227990"/>
                      </a:lnTo>
                      <a:lnTo>
                        <a:pt x="252437" y="229857"/>
                      </a:lnTo>
                      <a:lnTo>
                        <a:pt x="213118" y="303136"/>
                      </a:lnTo>
                      <a:lnTo>
                        <a:pt x="234847" y="303136"/>
                      </a:lnTo>
                      <a:lnTo>
                        <a:pt x="259346" y="257517"/>
                      </a:lnTo>
                      <a:lnTo>
                        <a:pt x="281470" y="257517"/>
                      </a:lnTo>
                      <a:lnTo>
                        <a:pt x="267207" y="232702"/>
                      </a:lnTo>
                      <a:lnTo>
                        <a:pt x="265506" y="229654"/>
                      </a:lnTo>
                      <a:lnTo>
                        <a:pt x="262661" y="227990"/>
                      </a:lnTo>
                      <a:lnTo>
                        <a:pt x="258965" y="227888"/>
                      </a:lnTo>
                      <a:close/>
                    </a:path>
                    <a:path w="505460" h="486410" extrusionOk="0">
                      <a:moveTo>
                        <a:pt x="281470" y="257517"/>
                      </a:moveTo>
                      <a:lnTo>
                        <a:pt x="259346" y="257517"/>
                      </a:lnTo>
                      <a:lnTo>
                        <a:pt x="281330" y="295681"/>
                      </a:lnTo>
                      <a:lnTo>
                        <a:pt x="285216" y="297637"/>
                      </a:lnTo>
                      <a:lnTo>
                        <a:pt x="289001" y="296862"/>
                      </a:lnTo>
                      <a:lnTo>
                        <a:pt x="292887" y="296176"/>
                      </a:lnTo>
                      <a:lnTo>
                        <a:pt x="295922" y="293128"/>
                      </a:lnTo>
                      <a:lnTo>
                        <a:pt x="296684" y="289204"/>
                      </a:lnTo>
                      <a:lnTo>
                        <a:pt x="302489" y="260565"/>
                      </a:lnTo>
                      <a:lnTo>
                        <a:pt x="283222" y="260565"/>
                      </a:lnTo>
                      <a:lnTo>
                        <a:pt x="281470" y="257517"/>
                      </a:lnTo>
                      <a:close/>
                    </a:path>
                    <a:path w="505460" h="486410" extrusionOk="0">
                      <a:moveTo>
                        <a:pt x="151434" y="168643"/>
                      </a:moveTo>
                      <a:lnTo>
                        <a:pt x="147739" y="171094"/>
                      </a:lnTo>
                      <a:lnTo>
                        <a:pt x="145890" y="175466"/>
                      </a:lnTo>
                      <a:lnTo>
                        <a:pt x="101307" y="277037"/>
                      </a:lnTo>
                      <a:lnTo>
                        <a:pt x="122161" y="277037"/>
                      </a:lnTo>
                      <a:lnTo>
                        <a:pt x="154279" y="203860"/>
                      </a:lnTo>
                      <a:lnTo>
                        <a:pt x="174761" y="203860"/>
                      </a:lnTo>
                      <a:lnTo>
                        <a:pt x="163652" y="175107"/>
                      </a:lnTo>
                      <a:lnTo>
                        <a:pt x="162229" y="171488"/>
                      </a:lnTo>
                      <a:lnTo>
                        <a:pt x="158915" y="169036"/>
                      </a:lnTo>
                      <a:lnTo>
                        <a:pt x="155028" y="168935"/>
                      </a:lnTo>
                      <a:lnTo>
                        <a:pt x="151434" y="168643"/>
                      </a:lnTo>
                      <a:close/>
                    </a:path>
                    <a:path w="505460" h="486410" extrusionOk="0">
                      <a:moveTo>
                        <a:pt x="431837" y="19621"/>
                      </a:moveTo>
                      <a:lnTo>
                        <a:pt x="367842" y="19621"/>
                      </a:lnTo>
                      <a:lnTo>
                        <a:pt x="411508" y="29173"/>
                      </a:lnTo>
                      <a:lnTo>
                        <a:pt x="447643" y="55794"/>
                      </a:lnTo>
                      <a:lnTo>
                        <a:pt x="473366" y="96431"/>
                      </a:lnTo>
                      <a:lnTo>
                        <a:pt x="485800" y="148031"/>
                      </a:lnTo>
                      <a:lnTo>
                        <a:pt x="486136" y="151289"/>
                      </a:lnTo>
                      <a:lnTo>
                        <a:pt x="486257" y="161918"/>
                      </a:lnTo>
                      <a:lnTo>
                        <a:pt x="485272" y="175466"/>
                      </a:lnTo>
                      <a:lnTo>
                        <a:pt x="475504" y="217376"/>
                      </a:lnTo>
                      <a:lnTo>
                        <a:pt x="456356" y="258208"/>
                      </a:lnTo>
                      <a:lnTo>
                        <a:pt x="443636" y="277037"/>
                      </a:lnTo>
                      <a:lnTo>
                        <a:pt x="466921" y="277037"/>
                      </a:lnTo>
                      <a:lnTo>
                        <a:pt x="492986" y="225091"/>
                      </a:lnTo>
                      <a:lnTo>
                        <a:pt x="504038" y="178489"/>
                      </a:lnTo>
                      <a:lnTo>
                        <a:pt x="505328" y="161918"/>
                      </a:lnTo>
                      <a:lnTo>
                        <a:pt x="505143" y="150643"/>
                      </a:lnTo>
                      <a:lnTo>
                        <a:pt x="504558" y="144995"/>
                      </a:lnTo>
                      <a:lnTo>
                        <a:pt x="494404" y="97631"/>
                      </a:lnTo>
                      <a:lnTo>
                        <a:pt x="473950" y="57637"/>
                      </a:lnTo>
                      <a:lnTo>
                        <a:pt x="444901" y="26825"/>
                      </a:lnTo>
                      <a:lnTo>
                        <a:pt x="431837" y="19621"/>
                      </a:lnTo>
                      <a:close/>
                    </a:path>
                    <a:path w="505460" h="486410" extrusionOk="0">
                      <a:moveTo>
                        <a:pt x="320751" y="90258"/>
                      </a:moveTo>
                      <a:lnTo>
                        <a:pt x="317055" y="93789"/>
                      </a:lnTo>
                      <a:lnTo>
                        <a:pt x="316005" y="98882"/>
                      </a:lnTo>
                      <a:lnTo>
                        <a:pt x="283222" y="260565"/>
                      </a:lnTo>
                      <a:lnTo>
                        <a:pt x="302489" y="260565"/>
                      </a:lnTo>
                      <a:lnTo>
                        <a:pt x="323964" y="154609"/>
                      </a:lnTo>
                      <a:lnTo>
                        <a:pt x="343179" y="154609"/>
                      </a:lnTo>
                      <a:lnTo>
                        <a:pt x="333921" y="94183"/>
                      </a:lnTo>
                      <a:lnTo>
                        <a:pt x="330123" y="90741"/>
                      </a:lnTo>
                      <a:lnTo>
                        <a:pt x="325577" y="90652"/>
                      </a:lnTo>
                      <a:lnTo>
                        <a:pt x="320751" y="90258"/>
                      </a:lnTo>
                      <a:close/>
                    </a:path>
                    <a:path w="505460" h="486410" extrusionOk="0">
                      <a:moveTo>
                        <a:pt x="203366" y="19621"/>
                      </a:moveTo>
                      <a:lnTo>
                        <a:pt x="137413" y="19621"/>
                      </a:lnTo>
                      <a:lnTo>
                        <a:pt x="164367" y="23077"/>
                      </a:lnTo>
                      <a:lnTo>
                        <a:pt x="189272" y="33146"/>
                      </a:lnTo>
                      <a:lnTo>
                        <a:pt x="211317" y="49378"/>
                      </a:lnTo>
                      <a:lnTo>
                        <a:pt x="229692" y="71323"/>
                      </a:lnTo>
                      <a:lnTo>
                        <a:pt x="234619" y="78879"/>
                      </a:lnTo>
                      <a:lnTo>
                        <a:pt x="242773" y="83286"/>
                      </a:lnTo>
                      <a:lnTo>
                        <a:pt x="259829" y="83286"/>
                      </a:lnTo>
                      <a:lnTo>
                        <a:pt x="267690" y="78968"/>
                      </a:lnTo>
                      <a:lnTo>
                        <a:pt x="272707" y="71615"/>
                      </a:lnTo>
                      <a:lnTo>
                        <a:pt x="279599" y="63665"/>
                      </a:lnTo>
                      <a:lnTo>
                        <a:pt x="249974" y="63665"/>
                      </a:lnTo>
                      <a:lnTo>
                        <a:pt x="247319" y="63182"/>
                      </a:lnTo>
                      <a:lnTo>
                        <a:pt x="245325" y="60236"/>
                      </a:lnTo>
                      <a:lnTo>
                        <a:pt x="223880" y="34681"/>
                      </a:lnTo>
                      <a:lnTo>
                        <a:pt x="203366" y="19621"/>
                      </a:lnTo>
                      <a:close/>
                    </a:path>
                    <a:path w="505460" h="486410" extrusionOk="0">
                      <a:moveTo>
                        <a:pt x="367842" y="0"/>
                      </a:moveTo>
                      <a:lnTo>
                        <a:pt x="305838" y="15992"/>
                      </a:lnTo>
                      <a:lnTo>
                        <a:pt x="257263" y="60236"/>
                      </a:lnTo>
                      <a:lnTo>
                        <a:pt x="255269" y="63182"/>
                      </a:lnTo>
                      <a:lnTo>
                        <a:pt x="252717" y="63665"/>
                      </a:lnTo>
                      <a:lnTo>
                        <a:pt x="279599" y="63665"/>
                      </a:lnTo>
                      <a:lnTo>
                        <a:pt x="291663" y="49748"/>
                      </a:lnTo>
                      <a:lnTo>
                        <a:pt x="314555" y="33402"/>
                      </a:lnTo>
                      <a:lnTo>
                        <a:pt x="340306" y="23164"/>
                      </a:lnTo>
                      <a:lnTo>
                        <a:pt x="367842" y="19621"/>
                      </a:lnTo>
                      <a:lnTo>
                        <a:pt x="431837" y="19621"/>
                      </a:lnTo>
                      <a:lnTo>
                        <a:pt x="408964" y="7008"/>
                      </a:lnTo>
                      <a:lnTo>
                        <a:pt x="3678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grpSp>
          <p:sp>
            <p:nvSpPr>
              <p:cNvPr id="304" name="Google Shape;304;p28"/>
              <p:cNvSpPr txBox="1"/>
              <p:nvPr/>
            </p:nvSpPr>
            <p:spPr>
              <a:xfrm>
                <a:off x="5209805" y="4288606"/>
                <a:ext cx="400200" cy="1653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14">
                      <a:extLst>
                        <a:ext uri="{A12FA001-AC4F-418D-AE19-62706E023703}">
                          <ahyp:hlinkClr xmlns:ahyp="http://schemas.microsoft.com/office/drawing/2018/hyperlinkcolor" val="tx"/>
                        </a:ext>
                      </a:extLst>
                    </a:hlinkClick>
                  </a:rPr>
                  <a:t>Health</a:t>
                </a:r>
                <a:endParaRPr sz="800" b="0" i="0" u="none" strike="noStrike" cap="none">
                  <a:solidFill>
                    <a:srgbClr val="000000"/>
                  </a:solidFill>
                  <a:latin typeface="Arial"/>
                  <a:ea typeface="Arial"/>
                  <a:cs typeface="Arial"/>
                  <a:sym typeface="Arial"/>
                </a:endParaRPr>
              </a:p>
            </p:txBody>
          </p:sp>
        </p:grpSp>
        <p:grpSp>
          <p:nvGrpSpPr>
            <p:cNvPr id="305" name="Google Shape;305;p28"/>
            <p:cNvGrpSpPr/>
            <p:nvPr/>
          </p:nvGrpSpPr>
          <p:grpSpPr>
            <a:xfrm>
              <a:off x="737726" y="5188030"/>
              <a:ext cx="2184209" cy="595278"/>
              <a:chOff x="1794405" y="4867303"/>
              <a:chExt cx="2184209" cy="595278"/>
            </a:xfrm>
          </p:grpSpPr>
          <p:grpSp>
            <p:nvGrpSpPr>
              <p:cNvPr id="306" name="Google Shape;306;p28"/>
              <p:cNvGrpSpPr/>
              <p:nvPr/>
            </p:nvGrpSpPr>
            <p:grpSpPr>
              <a:xfrm>
                <a:off x="1794405" y="4867303"/>
                <a:ext cx="595279" cy="595278"/>
                <a:chOff x="1794405" y="4867303"/>
                <a:chExt cx="595279" cy="595278"/>
              </a:xfrm>
            </p:grpSpPr>
            <p:sp>
              <p:nvSpPr>
                <p:cNvPr id="307" name="Google Shape;307;p28">
                  <a:hlinkClick r:id="rId15"/>
                </p:cNvPr>
                <p:cNvSpPr/>
                <p:nvPr/>
              </p:nvSpPr>
              <p:spPr>
                <a:xfrm>
                  <a:off x="1794405" y="4867303"/>
                  <a:ext cx="595279" cy="595278"/>
                </a:xfrm>
                <a:custGeom>
                  <a:avLst/>
                  <a:gdLst/>
                  <a:ahLst/>
                  <a:cxnLst/>
                  <a:rect l="l" t="t" r="r" b="b"/>
                  <a:pathLst>
                    <a:path w="655955" h="655954" extrusionOk="0">
                      <a:moveTo>
                        <a:pt x="655586" y="0"/>
                      </a:moveTo>
                      <a:lnTo>
                        <a:pt x="0" y="0"/>
                      </a:lnTo>
                      <a:lnTo>
                        <a:pt x="0" y="655586"/>
                      </a:lnTo>
                      <a:lnTo>
                        <a:pt x="655586" y="655586"/>
                      </a:lnTo>
                      <a:lnTo>
                        <a:pt x="655586" y="0"/>
                      </a:lnTo>
                      <a:close/>
                    </a:path>
                  </a:pathLst>
                </a:custGeom>
                <a:solidFill>
                  <a:srgbClr val="DC1E35"/>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308" name="Google Shape;308;p28">
                  <a:hlinkClick r:id="rId15"/>
                </p:cNvPr>
                <p:cNvSpPr/>
                <p:nvPr/>
              </p:nvSpPr>
              <p:spPr>
                <a:xfrm>
                  <a:off x="1892340" y="4983146"/>
                  <a:ext cx="394740" cy="394740"/>
                </a:xfrm>
                <a:custGeom>
                  <a:avLst/>
                  <a:gdLst/>
                  <a:ahLst/>
                  <a:cxnLst/>
                  <a:rect l="l" t="t" r="r" b="b"/>
                  <a:pathLst>
                    <a:path w="434975" h="434975" extrusionOk="0">
                      <a:moveTo>
                        <a:pt x="392950" y="64668"/>
                      </a:moveTo>
                      <a:lnTo>
                        <a:pt x="392061" y="62547"/>
                      </a:lnTo>
                      <a:lnTo>
                        <a:pt x="388924" y="59410"/>
                      </a:lnTo>
                      <a:lnTo>
                        <a:pt x="386803" y="58521"/>
                      </a:lnTo>
                      <a:lnTo>
                        <a:pt x="376224" y="58521"/>
                      </a:lnTo>
                      <a:lnTo>
                        <a:pt x="376224" y="75247"/>
                      </a:lnTo>
                      <a:lnTo>
                        <a:pt x="376224" y="91973"/>
                      </a:lnTo>
                      <a:lnTo>
                        <a:pt x="376224" y="225742"/>
                      </a:lnTo>
                      <a:lnTo>
                        <a:pt x="342785" y="225742"/>
                      </a:lnTo>
                      <a:lnTo>
                        <a:pt x="342785" y="209016"/>
                      </a:lnTo>
                      <a:lnTo>
                        <a:pt x="376224" y="209016"/>
                      </a:lnTo>
                      <a:lnTo>
                        <a:pt x="376224" y="192303"/>
                      </a:lnTo>
                      <a:lnTo>
                        <a:pt x="342785" y="192303"/>
                      </a:lnTo>
                      <a:lnTo>
                        <a:pt x="342785" y="175577"/>
                      </a:lnTo>
                      <a:lnTo>
                        <a:pt x="376224" y="175577"/>
                      </a:lnTo>
                      <a:lnTo>
                        <a:pt x="376224" y="158851"/>
                      </a:lnTo>
                      <a:lnTo>
                        <a:pt x="342785" y="158851"/>
                      </a:lnTo>
                      <a:lnTo>
                        <a:pt x="342785" y="142125"/>
                      </a:lnTo>
                      <a:lnTo>
                        <a:pt x="376224" y="142125"/>
                      </a:lnTo>
                      <a:lnTo>
                        <a:pt x="376224" y="125412"/>
                      </a:lnTo>
                      <a:lnTo>
                        <a:pt x="342785" y="125412"/>
                      </a:lnTo>
                      <a:lnTo>
                        <a:pt x="342785" y="108686"/>
                      </a:lnTo>
                      <a:lnTo>
                        <a:pt x="376224" y="108686"/>
                      </a:lnTo>
                      <a:lnTo>
                        <a:pt x="376224" y="91973"/>
                      </a:lnTo>
                      <a:lnTo>
                        <a:pt x="342785" y="91973"/>
                      </a:lnTo>
                      <a:lnTo>
                        <a:pt x="342785" y="75247"/>
                      </a:lnTo>
                      <a:lnTo>
                        <a:pt x="376224" y="75247"/>
                      </a:lnTo>
                      <a:lnTo>
                        <a:pt x="376224" y="58521"/>
                      </a:lnTo>
                      <a:lnTo>
                        <a:pt x="329806" y="58521"/>
                      </a:lnTo>
                      <a:lnTo>
                        <a:pt x="326059" y="62268"/>
                      </a:lnTo>
                      <a:lnTo>
                        <a:pt x="326059" y="225729"/>
                      </a:lnTo>
                      <a:lnTo>
                        <a:pt x="309346" y="225729"/>
                      </a:lnTo>
                      <a:lnTo>
                        <a:pt x="309346" y="98107"/>
                      </a:lnTo>
                      <a:lnTo>
                        <a:pt x="308457" y="95986"/>
                      </a:lnTo>
                      <a:lnTo>
                        <a:pt x="305320" y="92849"/>
                      </a:lnTo>
                      <a:lnTo>
                        <a:pt x="303199" y="91973"/>
                      </a:lnTo>
                      <a:lnTo>
                        <a:pt x="292620" y="91973"/>
                      </a:lnTo>
                      <a:lnTo>
                        <a:pt x="292620" y="108686"/>
                      </a:lnTo>
                      <a:lnTo>
                        <a:pt x="292620" y="125412"/>
                      </a:lnTo>
                      <a:lnTo>
                        <a:pt x="292620" y="225742"/>
                      </a:lnTo>
                      <a:lnTo>
                        <a:pt x="259181" y="225742"/>
                      </a:lnTo>
                      <a:lnTo>
                        <a:pt x="259181" y="209016"/>
                      </a:lnTo>
                      <a:lnTo>
                        <a:pt x="292620" y="209016"/>
                      </a:lnTo>
                      <a:lnTo>
                        <a:pt x="292620" y="192303"/>
                      </a:lnTo>
                      <a:lnTo>
                        <a:pt x="259181" y="192303"/>
                      </a:lnTo>
                      <a:lnTo>
                        <a:pt x="259181" y="175577"/>
                      </a:lnTo>
                      <a:lnTo>
                        <a:pt x="292620" y="175577"/>
                      </a:lnTo>
                      <a:lnTo>
                        <a:pt x="292620" y="158851"/>
                      </a:lnTo>
                      <a:lnTo>
                        <a:pt x="259181" y="158851"/>
                      </a:lnTo>
                      <a:lnTo>
                        <a:pt x="259181" y="142125"/>
                      </a:lnTo>
                      <a:lnTo>
                        <a:pt x="292620" y="142125"/>
                      </a:lnTo>
                      <a:lnTo>
                        <a:pt x="292620" y="125412"/>
                      </a:lnTo>
                      <a:lnTo>
                        <a:pt x="259181" y="125412"/>
                      </a:lnTo>
                      <a:lnTo>
                        <a:pt x="259181" y="108686"/>
                      </a:lnTo>
                      <a:lnTo>
                        <a:pt x="292620" y="108686"/>
                      </a:lnTo>
                      <a:lnTo>
                        <a:pt x="292620" y="91973"/>
                      </a:lnTo>
                      <a:lnTo>
                        <a:pt x="246202" y="91973"/>
                      </a:lnTo>
                      <a:lnTo>
                        <a:pt x="242455" y="95707"/>
                      </a:lnTo>
                      <a:lnTo>
                        <a:pt x="242455" y="225729"/>
                      </a:lnTo>
                      <a:lnTo>
                        <a:pt x="225742" y="225729"/>
                      </a:lnTo>
                      <a:lnTo>
                        <a:pt x="225742" y="131559"/>
                      </a:lnTo>
                      <a:lnTo>
                        <a:pt x="224853" y="129425"/>
                      </a:lnTo>
                      <a:lnTo>
                        <a:pt x="221716" y="126288"/>
                      </a:lnTo>
                      <a:lnTo>
                        <a:pt x="219595" y="125412"/>
                      </a:lnTo>
                      <a:lnTo>
                        <a:pt x="209016" y="125412"/>
                      </a:lnTo>
                      <a:lnTo>
                        <a:pt x="209016" y="142125"/>
                      </a:lnTo>
                      <a:lnTo>
                        <a:pt x="209016" y="158851"/>
                      </a:lnTo>
                      <a:lnTo>
                        <a:pt x="209016" y="175577"/>
                      </a:lnTo>
                      <a:lnTo>
                        <a:pt x="209016" y="192303"/>
                      </a:lnTo>
                      <a:lnTo>
                        <a:pt x="209016" y="209016"/>
                      </a:lnTo>
                      <a:lnTo>
                        <a:pt x="209016" y="225742"/>
                      </a:lnTo>
                      <a:lnTo>
                        <a:pt x="175577" y="225742"/>
                      </a:lnTo>
                      <a:lnTo>
                        <a:pt x="175577" y="209016"/>
                      </a:lnTo>
                      <a:lnTo>
                        <a:pt x="209016" y="209016"/>
                      </a:lnTo>
                      <a:lnTo>
                        <a:pt x="209016" y="192303"/>
                      </a:lnTo>
                      <a:lnTo>
                        <a:pt x="175577" y="192303"/>
                      </a:lnTo>
                      <a:lnTo>
                        <a:pt x="175577" y="175577"/>
                      </a:lnTo>
                      <a:lnTo>
                        <a:pt x="209016" y="175577"/>
                      </a:lnTo>
                      <a:lnTo>
                        <a:pt x="209016" y="158851"/>
                      </a:lnTo>
                      <a:lnTo>
                        <a:pt x="175577" y="158851"/>
                      </a:lnTo>
                      <a:lnTo>
                        <a:pt x="175577" y="142125"/>
                      </a:lnTo>
                      <a:lnTo>
                        <a:pt x="209016" y="142125"/>
                      </a:lnTo>
                      <a:lnTo>
                        <a:pt x="209016" y="125412"/>
                      </a:lnTo>
                      <a:lnTo>
                        <a:pt x="162598" y="125412"/>
                      </a:lnTo>
                      <a:lnTo>
                        <a:pt x="158851" y="129159"/>
                      </a:lnTo>
                      <a:lnTo>
                        <a:pt x="158851" y="225729"/>
                      </a:lnTo>
                      <a:lnTo>
                        <a:pt x="142138" y="225729"/>
                      </a:lnTo>
                      <a:lnTo>
                        <a:pt x="142138" y="209016"/>
                      </a:lnTo>
                      <a:lnTo>
                        <a:pt x="142138" y="198437"/>
                      </a:lnTo>
                      <a:lnTo>
                        <a:pt x="141249" y="196303"/>
                      </a:lnTo>
                      <a:lnTo>
                        <a:pt x="138112" y="193179"/>
                      </a:lnTo>
                      <a:lnTo>
                        <a:pt x="135991" y="192290"/>
                      </a:lnTo>
                      <a:lnTo>
                        <a:pt x="125412" y="192303"/>
                      </a:lnTo>
                      <a:lnTo>
                        <a:pt x="125412" y="209016"/>
                      </a:lnTo>
                      <a:lnTo>
                        <a:pt x="125412" y="225742"/>
                      </a:lnTo>
                      <a:lnTo>
                        <a:pt x="91973" y="225742"/>
                      </a:lnTo>
                      <a:lnTo>
                        <a:pt x="91973" y="209016"/>
                      </a:lnTo>
                      <a:lnTo>
                        <a:pt x="125412" y="209016"/>
                      </a:lnTo>
                      <a:lnTo>
                        <a:pt x="125412" y="192303"/>
                      </a:lnTo>
                      <a:lnTo>
                        <a:pt x="78981" y="192303"/>
                      </a:lnTo>
                      <a:lnTo>
                        <a:pt x="75247" y="196037"/>
                      </a:lnTo>
                      <a:lnTo>
                        <a:pt x="75247" y="225729"/>
                      </a:lnTo>
                      <a:lnTo>
                        <a:pt x="41808" y="225729"/>
                      </a:lnTo>
                      <a:lnTo>
                        <a:pt x="41808" y="242455"/>
                      </a:lnTo>
                      <a:lnTo>
                        <a:pt x="392950" y="242455"/>
                      </a:lnTo>
                      <a:lnTo>
                        <a:pt x="392950" y="225742"/>
                      </a:lnTo>
                      <a:lnTo>
                        <a:pt x="392950" y="209016"/>
                      </a:lnTo>
                      <a:lnTo>
                        <a:pt x="392950" y="75247"/>
                      </a:lnTo>
                      <a:lnTo>
                        <a:pt x="392950" y="64668"/>
                      </a:lnTo>
                      <a:close/>
                    </a:path>
                    <a:path w="434975" h="434975" extrusionOk="0">
                      <a:moveTo>
                        <a:pt x="434746" y="41808"/>
                      </a:moveTo>
                      <a:lnTo>
                        <a:pt x="416115" y="7035"/>
                      </a:lnTo>
                      <a:lnTo>
                        <a:pt x="392938" y="0"/>
                      </a:lnTo>
                      <a:lnTo>
                        <a:pt x="342773" y="0"/>
                      </a:lnTo>
                      <a:lnTo>
                        <a:pt x="342773" y="16725"/>
                      </a:lnTo>
                      <a:lnTo>
                        <a:pt x="399592" y="16725"/>
                      </a:lnTo>
                      <a:lnTo>
                        <a:pt x="405968" y="19367"/>
                      </a:lnTo>
                      <a:lnTo>
                        <a:pt x="415378" y="28765"/>
                      </a:lnTo>
                      <a:lnTo>
                        <a:pt x="418020" y="35153"/>
                      </a:lnTo>
                      <a:lnTo>
                        <a:pt x="418020" y="267538"/>
                      </a:lnTo>
                      <a:lnTo>
                        <a:pt x="418020" y="284251"/>
                      </a:lnTo>
                      <a:lnTo>
                        <a:pt x="418020" y="299262"/>
                      </a:lnTo>
                      <a:lnTo>
                        <a:pt x="415378" y="305650"/>
                      </a:lnTo>
                      <a:lnTo>
                        <a:pt x="405980" y="315048"/>
                      </a:lnTo>
                      <a:lnTo>
                        <a:pt x="399592" y="317690"/>
                      </a:lnTo>
                      <a:lnTo>
                        <a:pt x="35153" y="317690"/>
                      </a:lnTo>
                      <a:lnTo>
                        <a:pt x="28778" y="315048"/>
                      </a:lnTo>
                      <a:lnTo>
                        <a:pt x="19367" y="305650"/>
                      </a:lnTo>
                      <a:lnTo>
                        <a:pt x="16725" y="299262"/>
                      </a:lnTo>
                      <a:lnTo>
                        <a:pt x="16725" y="284251"/>
                      </a:lnTo>
                      <a:lnTo>
                        <a:pt x="418020" y="284251"/>
                      </a:lnTo>
                      <a:lnTo>
                        <a:pt x="418020" y="267538"/>
                      </a:lnTo>
                      <a:lnTo>
                        <a:pt x="16725" y="267538"/>
                      </a:lnTo>
                      <a:lnTo>
                        <a:pt x="16725" y="35153"/>
                      </a:lnTo>
                      <a:lnTo>
                        <a:pt x="19367" y="28765"/>
                      </a:lnTo>
                      <a:lnTo>
                        <a:pt x="28765" y="19367"/>
                      </a:lnTo>
                      <a:lnTo>
                        <a:pt x="35153" y="16725"/>
                      </a:lnTo>
                      <a:lnTo>
                        <a:pt x="284251" y="16725"/>
                      </a:lnTo>
                      <a:lnTo>
                        <a:pt x="284251" y="0"/>
                      </a:lnTo>
                      <a:lnTo>
                        <a:pt x="41808" y="0"/>
                      </a:lnTo>
                      <a:lnTo>
                        <a:pt x="33616" y="825"/>
                      </a:lnTo>
                      <a:lnTo>
                        <a:pt x="3187" y="25819"/>
                      </a:lnTo>
                      <a:lnTo>
                        <a:pt x="0" y="41808"/>
                      </a:lnTo>
                      <a:lnTo>
                        <a:pt x="0" y="292620"/>
                      </a:lnTo>
                      <a:lnTo>
                        <a:pt x="18618" y="327380"/>
                      </a:lnTo>
                      <a:lnTo>
                        <a:pt x="41808" y="334416"/>
                      </a:lnTo>
                      <a:lnTo>
                        <a:pt x="163969" y="334416"/>
                      </a:lnTo>
                      <a:lnTo>
                        <a:pt x="136105" y="418020"/>
                      </a:lnTo>
                      <a:lnTo>
                        <a:pt x="108686" y="418020"/>
                      </a:lnTo>
                      <a:lnTo>
                        <a:pt x="108686" y="434746"/>
                      </a:lnTo>
                      <a:lnTo>
                        <a:pt x="326047" y="434746"/>
                      </a:lnTo>
                      <a:lnTo>
                        <a:pt x="326059" y="418020"/>
                      </a:lnTo>
                      <a:lnTo>
                        <a:pt x="298640" y="418020"/>
                      </a:lnTo>
                      <a:lnTo>
                        <a:pt x="281012" y="365137"/>
                      </a:lnTo>
                      <a:lnTo>
                        <a:pt x="281012" y="418020"/>
                      </a:lnTo>
                      <a:lnTo>
                        <a:pt x="153733" y="418020"/>
                      </a:lnTo>
                      <a:lnTo>
                        <a:pt x="181597" y="334416"/>
                      </a:lnTo>
                      <a:lnTo>
                        <a:pt x="253149" y="334416"/>
                      </a:lnTo>
                      <a:lnTo>
                        <a:pt x="281012" y="418020"/>
                      </a:lnTo>
                      <a:lnTo>
                        <a:pt x="281012" y="365137"/>
                      </a:lnTo>
                      <a:lnTo>
                        <a:pt x="270776" y="334416"/>
                      </a:lnTo>
                      <a:lnTo>
                        <a:pt x="392938" y="334416"/>
                      </a:lnTo>
                      <a:lnTo>
                        <a:pt x="401129" y="333603"/>
                      </a:lnTo>
                      <a:lnTo>
                        <a:pt x="408927" y="331228"/>
                      </a:lnTo>
                      <a:lnTo>
                        <a:pt x="416115" y="327380"/>
                      </a:lnTo>
                      <a:lnTo>
                        <a:pt x="422490" y="322160"/>
                      </a:lnTo>
                      <a:lnTo>
                        <a:pt x="426148" y="317690"/>
                      </a:lnTo>
                      <a:lnTo>
                        <a:pt x="427697" y="315798"/>
                      </a:lnTo>
                      <a:lnTo>
                        <a:pt x="431533" y="308610"/>
                      </a:lnTo>
                      <a:lnTo>
                        <a:pt x="433920" y="300812"/>
                      </a:lnTo>
                      <a:lnTo>
                        <a:pt x="434746" y="292620"/>
                      </a:lnTo>
                      <a:lnTo>
                        <a:pt x="434746" y="284251"/>
                      </a:lnTo>
                      <a:lnTo>
                        <a:pt x="434746" y="267538"/>
                      </a:lnTo>
                      <a:lnTo>
                        <a:pt x="434746" y="41808"/>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309" name="Google Shape;309;p28">
                  <a:hlinkClick r:id="rId15"/>
                </p:cNvPr>
                <p:cNvSpPr/>
                <p:nvPr/>
              </p:nvSpPr>
              <p:spPr>
                <a:xfrm>
                  <a:off x="1930252" y="4921706"/>
                  <a:ext cx="303689" cy="251250"/>
                </a:xfrm>
                <a:custGeom>
                  <a:avLst/>
                  <a:gdLst/>
                  <a:ahLst/>
                  <a:cxnLst/>
                  <a:rect l="l" t="t" r="r" b="b"/>
                  <a:pathLst>
                    <a:path w="334644" h="276860" extrusionOk="0">
                      <a:moveTo>
                        <a:pt x="16725" y="260045"/>
                      </a:moveTo>
                      <a:lnTo>
                        <a:pt x="0" y="260045"/>
                      </a:lnTo>
                      <a:lnTo>
                        <a:pt x="0" y="276771"/>
                      </a:lnTo>
                      <a:lnTo>
                        <a:pt x="16725" y="276771"/>
                      </a:lnTo>
                      <a:lnTo>
                        <a:pt x="16725" y="260045"/>
                      </a:lnTo>
                      <a:close/>
                    </a:path>
                    <a:path w="334644" h="276860" extrusionOk="0">
                      <a:moveTo>
                        <a:pt x="16725" y="226593"/>
                      </a:moveTo>
                      <a:lnTo>
                        <a:pt x="0" y="226593"/>
                      </a:lnTo>
                      <a:lnTo>
                        <a:pt x="0" y="243319"/>
                      </a:lnTo>
                      <a:lnTo>
                        <a:pt x="16725" y="243319"/>
                      </a:lnTo>
                      <a:lnTo>
                        <a:pt x="16725" y="226593"/>
                      </a:lnTo>
                      <a:close/>
                    </a:path>
                    <a:path w="334644" h="276860" extrusionOk="0">
                      <a:moveTo>
                        <a:pt x="16725" y="193154"/>
                      </a:moveTo>
                      <a:lnTo>
                        <a:pt x="0" y="193154"/>
                      </a:lnTo>
                      <a:lnTo>
                        <a:pt x="0" y="209880"/>
                      </a:lnTo>
                      <a:lnTo>
                        <a:pt x="16725" y="209880"/>
                      </a:lnTo>
                      <a:lnTo>
                        <a:pt x="16725" y="193154"/>
                      </a:lnTo>
                      <a:close/>
                    </a:path>
                    <a:path w="334644" h="276860" extrusionOk="0">
                      <a:moveTo>
                        <a:pt x="16725" y="159715"/>
                      </a:moveTo>
                      <a:lnTo>
                        <a:pt x="0" y="159715"/>
                      </a:lnTo>
                      <a:lnTo>
                        <a:pt x="0" y="176441"/>
                      </a:lnTo>
                      <a:lnTo>
                        <a:pt x="16725" y="176441"/>
                      </a:lnTo>
                      <a:lnTo>
                        <a:pt x="16725" y="159715"/>
                      </a:lnTo>
                      <a:close/>
                    </a:path>
                    <a:path w="334644" h="276860" extrusionOk="0">
                      <a:moveTo>
                        <a:pt x="16725" y="126276"/>
                      </a:moveTo>
                      <a:lnTo>
                        <a:pt x="0" y="126276"/>
                      </a:lnTo>
                      <a:lnTo>
                        <a:pt x="0" y="143002"/>
                      </a:lnTo>
                      <a:lnTo>
                        <a:pt x="16725" y="143002"/>
                      </a:lnTo>
                      <a:lnTo>
                        <a:pt x="16725" y="126276"/>
                      </a:lnTo>
                      <a:close/>
                    </a:path>
                    <a:path w="334644" h="276860" extrusionOk="0">
                      <a:moveTo>
                        <a:pt x="334162" y="40640"/>
                      </a:moveTo>
                      <a:lnTo>
                        <a:pt x="331393" y="29591"/>
                      </a:lnTo>
                      <a:lnTo>
                        <a:pt x="329641" y="22606"/>
                      </a:lnTo>
                      <a:lnTo>
                        <a:pt x="324675" y="2730"/>
                      </a:lnTo>
                      <a:lnTo>
                        <a:pt x="320141" y="0"/>
                      </a:lnTo>
                      <a:lnTo>
                        <a:pt x="282232" y="9486"/>
                      </a:lnTo>
                      <a:lnTo>
                        <a:pt x="286270" y="25704"/>
                      </a:lnTo>
                      <a:lnTo>
                        <a:pt x="298742" y="22606"/>
                      </a:lnTo>
                      <a:lnTo>
                        <a:pt x="230682" y="124688"/>
                      </a:lnTo>
                      <a:lnTo>
                        <a:pt x="183565" y="108991"/>
                      </a:lnTo>
                      <a:lnTo>
                        <a:pt x="180251" y="109766"/>
                      </a:lnTo>
                      <a:lnTo>
                        <a:pt x="131013" y="159004"/>
                      </a:lnTo>
                      <a:lnTo>
                        <a:pt x="89941" y="150787"/>
                      </a:lnTo>
                      <a:lnTo>
                        <a:pt x="86207" y="152615"/>
                      </a:lnTo>
                      <a:lnTo>
                        <a:pt x="51079" y="222872"/>
                      </a:lnTo>
                      <a:lnTo>
                        <a:pt x="66040" y="230339"/>
                      </a:lnTo>
                      <a:lnTo>
                        <a:pt x="96621" y="169176"/>
                      </a:lnTo>
                      <a:lnTo>
                        <a:pt x="134899" y="176822"/>
                      </a:lnTo>
                      <a:lnTo>
                        <a:pt x="137718" y="175958"/>
                      </a:lnTo>
                      <a:lnTo>
                        <a:pt x="144500" y="169176"/>
                      </a:lnTo>
                      <a:lnTo>
                        <a:pt x="154673" y="159004"/>
                      </a:lnTo>
                      <a:lnTo>
                        <a:pt x="186207" y="127482"/>
                      </a:lnTo>
                      <a:lnTo>
                        <a:pt x="235038" y="143764"/>
                      </a:lnTo>
                      <a:lnTo>
                        <a:pt x="238963" y="142417"/>
                      </a:lnTo>
                      <a:lnTo>
                        <a:pt x="248907" y="127482"/>
                      </a:lnTo>
                      <a:lnTo>
                        <a:pt x="250774" y="124688"/>
                      </a:lnTo>
                      <a:lnTo>
                        <a:pt x="314172" y="29591"/>
                      </a:lnTo>
                      <a:lnTo>
                        <a:pt x="317944" y="44704"/>
                      </a:lnTo>
                      <a:lnTo>
                        <a:pt x="334162" y="4064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grpSp>
          <p:sp>
            <p:nvSpPr>
              <p:cNvPr id="310" name="Google Shape;310;p28"/>
              <p:cNvSpPr txBox="1"/>
              <p:nvPr/>
            </p:nvSpPr>
            <p:spPr>
              <a:xfrm>
                <a:off x="2445314" y="4992688"/>
                <a:ext cx="1533300" cy="3507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15">
                      <a:extLst>
                        <a:ext uri="{A12FA001-AC4F-418D-AE19-62706E023703}">
                          <ahyp:hlinkClr xmlns:ahyp="http://schemas.microsoft.com/office/drawing/2018/hyperlinkcolor" val="tx"/>
                        </a:ext>
                      </a:extLst>
                    </a:hlinkClick>
                  </a:rPr>
                  <a:t>Competition and Regulatory Economics</a:t>
                </a:r>
                <a:endParaRPr sz="800" b="0" i="0" u="none" strike="noStrike" cap="none">
                  <a:solidFill>
                    <a:srgbClr val="000000"/>
                  </a:solidFill>
                  <a:latin typeface="Arial"/>
                  <a:ea typeface="Arial"/>
                  <a:cs typeface="Arial"/>
                  <a:sym typeface="Arial"/>
                </a:endParaRPr>
              </a:p>
            </p:txBody>
          </p:sp>
        </p:grpSp>
        <p:grpSp>
          <p:nvGrpSpPr>
            <p:cNvPr id="311" name="Google Shape;311;p28"/>
            <p:cNvGrpSpPr/>
            <p:nvPr/>
          </p:nvGrpSpPr>
          <p:grpSpPr>
            <a:xfrm>
              <a:off x="6244753" y="3606072"/>
              <a:ext cx="1898006" cy="595278"/>
              <a:chOff x="4558899" y="4867303"/>
              <a:chExt cx="1898006" cy="595278"/>
            </a:xfrm>
          </p:grpSpPr>
          <p:grpSp>
            <p:nvGrpSpPr>
              <p:cNvPr id="312" name="Google Shape;312;p28"/>
              <p:cNvGrpSpPr/>
              <p:nvPr/>
            </p:nvGrpSpPr>
            <p:grpSpPr>
              <a:xfrm>
                <a:off x="4558899" y="4867303"/>
                <a:ext cx="595278" cy="595278"/>
                <a:chOff x="4558899" y="4867303"/>
                <a:chExt cx="595278" cy="595278"/>
              </a:xfrm>
            </p:grpSpPr>
            <p:sp>
              <p:nvSpPr>
                <p:cNvPr id="313" name="Google Shape;313;p28">
                  <a:hlinkClick r:id="rId16"/>
                </p:cNvPr>
                <p:cNvSpPr/>
                <p:nvPr/>
              </p:nvSpPr>
              <p:spPr>
                <a:xfrm>
                  <a:off x="4558899" y="4867303"/>
                  <a:ext cx="595278" cy="595278"/>
                </a:xfrm>
                <a:custGeom>
                  <a:avLst/>
                  <a:gdLst/>
                  <a:ahLst/>
                  <a:cxnLst/>
                  <a:rect l="l" t="t" r="r" b="b"/>
                  <a:pathLst>
                    <a:path w="655954" h="655954" extrusionOk="0">
                      <a:moveTo>
                        <a:pt x="655586" y="0"/>
                      </a:moveTo>
                      <a:lnTo>
                        <a:pt x="0" y="0"/>
                      </a:lnTo>
                      <a:lnTo>
                        <a:pt x="0" y="655586"/>
                      </a:lnTo>
                      <a:lnTo>
                        <a:pt x="655586" y="655586"/>
                      </a:lnTo>
                      <a:lnTo>
                        <a:pt x="655586" y="0"/>
                      </a:lnTo>
                      <a:close/>
                    </a:path>
                  </a:pathLst>
                </a:custGeom>
                <a:solidFill>
                  <a:srgbClr val="F2672A"/>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314" name="Google Shape;314;p28">
                  <a:hlinkClick r:id="rId16"/>
                </p:cNvPr>
                <p:cNvSpPr/>
                <p:nvPr/>
              </p:nvSpPr>
              <p:spPr>
                <a:xfrm>
                  <a:off x="4635610" y="4936217"/>
                  <a:ext cx="441417" cy="457552"/>
                </a:xfrm>
                <a:custGeom>
                  <a:avLst/>
                  <a:gdLst/>
                  <a:ahLst/>
                  <a:cxnLst/>
                  <a:rect l="l" t="t" r="r" b="b"/>
                  <a:pathLst>
                    <a:path w="486410" h="504189" extrusionOk="0">
                      <a:moveTo>
                        <a:pt x="375272" y="251815"/>
                      </a:moveTo>
                      <a:lnTo>
                        <a:pt x="368528" y="208635"/>
                      </a:lnTo>
                      <a:lnTo>
                        <a:pt x="355003" y="181584"/>
                      </a:lnTo>
                      <a:lnTo>
                        <a:pt x="355003" y="251815"/>
                      </a:lnTo>
                      <a:lnTo>
                        <a:pt x="352780" y="274612"/>
                      </a:lnTo>
                      <a:lnTo>
                        <a:pt x="346354" y="296176"/>
                      </a:lnTo>
                      <a:lnTo>
                        <a:pt x="336029" y="315950"/>
                      </a:lnTo>
                      <a:lnTo>
                        <a:pt x="322160" y="333375"/>
                      </a:lnTo>
                      <a:lnTo>
                        <a:pt x="322160" y="331787"/>
                      </a:lnTo>
                      <a:lnTo>
                        <a:pt x="317525" y="314071"/>
                      </a:lnTo>
                      <a:lnTo>
                        <a:pt x="317411" y="313639"/>
                      </a:lnTo>
                      <a:lnTo>
                        <a:pt x="316306" y="309384"/>
                      </a:lnTo>
                      <a:lnTo>
                        <a:pt x="301891" y="298208"/>
                      </a:lnTo>
                      <a:lnTo>
                        <a:pt x="301891" y="331787"/>
                      </a:lnTo>
                      <a:lnTo>
                        <a:pt x="301891" y="350151"/>
                      </a:lnTo>
                      <a:lnTo>
                        <a:pt x="273646" y="363016"/>
                      </a:lnTo>
                      <a:lnTo>
                        <a:pt x="243281" y="367296"/>
                      </a:lnTo>
                      <a:lnTo>
                        <a:pt x="212852" y="362991"/>
                      </a:lnTo>
                      <a:lnTo>
                        <a:pt x="184429" y="350151"/>
                      </a:lnTo>
                      <a:lnTo>
                        <a:pt x="184404" y="333375"/>
                      </a:lnTo>
                      <a:lnTo>
                        <a:pt x="184404" y="331787"/>
                      </a:lnTo>
                      <a:lnTo>
                        <a:pt x="185407" y="324040"/>
                      </a:lnTo>
                      <a:lnTo>
                        <a:pt x="189979" y="318643"/>
                      </a:lnTo>
                      <a:lnTo>
                        <a:pt x="200456" y="315379"/>
                      </a:lnTo>
                      <a:lnTo>
                        <a:pt x="219176" y="314071"/>
                      </a:lnTo>
                      <a:lnTo>
                        <a:pt x="236181" y="341414"/>
                      </a:lnTo>
                      <a:lnTo>
                        <a:pt x="239356" y="343217"/>
                      </a:lnTo>
                      <a:lnTo>
                        <a:pt x="242760" y="343242"/>
                      </a:lnTo>
                      <a:lnTo>
                        <a:pt x="246227" y="343242"/>
                      </a:lnTo>
                      <a:lnTo>
                        <a:pt x="249389" y="341503"/>
                      </a:lnTo>
                      <a:lnTo>
                        <a:pt x="267106" y="314071"/>
                      </a:lnTo>
                      <a:lnTo>
                        <a:pt x="285864" y="315379"/>
                      </a:lnTo>
                      <a:lnTo>
                        <a:pt x="296329" y="318643"/>
                      </a:lnTo>
                      <a:lnTo>
                        <a:pt x="300888" y="324053"/>
                      </a:lnTo>
                      <a:lnTo>
                        <a:pt x="301891" y="331787"/>
                      </a:lnTo>
                      <a:lnTo>
                        <a:pt x="301891" y="298208"/>
                      </a:lnTo>
                      <a:lnTo>
                        <a:pt x="301498" y="297891"/>
                      </a:lnTo>
                      <a:lnTo>
                        <a:pt x="281927" y="293649"/>
                      </a:lnTo>
                      <a:lnTo>
                        <a:pt x="261721" y="293052"/>
                      </a:lnTo>
                      <a:lnTo>
                        <a:pt x="258330" y="293052"/>
                      </a:lnTo>
                      <a:lnTo>
                        <a:pt x="255270" y="294754"/>
                      </a:lnTo>
                      <a:lnTo>
                        <a:pt x="255143" y="294868"/>
                      </a:lnTo>
                      <a:lnTo>
                        <a:pt x="243014" y="313639"/>
                      </a:lnTo>
                      <a:lnTo>
                        <a:pt x="231317" y="294868"/>
                      </a:lnTo>
                      <a:lnTo>
                        <a:pt x="228117" y="293052"/>
                      </a:lnTo>
                      <a:lnTo>
                        <a:pt x="224663" y="293052"/>
                      </a:lnTo>
                      <a:lnTo>
                        <a:pt x="204431" y="293649"/>
                      </a:lnTo>
                      <a:lnTo>
                        <a:pt x="184823" y="297891"/>
                      </a:lnTo>
                      <a:lnTo>
                        <a:pt x="170002" y="309384"/>
                      </a:lnTo>
                      <a:lnTo>
                        <a:pt x="164134" y="331787"/>
                      </a:lnTo>
                      <a:lnTo>
                        <a:pt x="164134" y="333375"/>
                      </a:lnTo>
                      <a:lnTo>
                        <a:pt x="150279" y="315925"/>
                      </a:lnTo>
                      <a:lnTo>
                        <a:pt x="139992" y="296151"/>
                      </a:lnTo>
                      <a:lnTo>
                        <a:pt x="133591" y="274599"/>
                      </a:lnTo>
                      <a:lnTo>
                        <a:pt x="131381" y="251815"/>
                      </a:lnTo>
                      <a:lnTo>
                        <a:pt x="140182" y="206781"/>
                      </a:lnTo>
                      <a:lnTo>
                        <a:pt x="164160" y="169976"/>
                      </a:lnTo>
                      <a:lnTo>
                        <a:pt x="199707" y="145135"/>
                      </a:lnTo>
                      <a:lnTo>
                        <a:pt x="243192" y="136029"/>
                      </a:lnTo>
                      <a:lnTo>
                        <a:pt x="286677" y="145135"/>
                      </a:lnTo>
                      <a:lnTo>
                        <a:pt x="322224" y="169976"/>
                      </a:lnTo>
                      <a:lnTo>
                        <a:pt x="346202" y="206781"/>
                      </a:lnTo>
                      <a:lnTo>
                        <a:pt x="355003" y="251815"/>
                      </a:lnTo>
                      <a:lnTo>
                        <a:pt x="355003" y="181584"/>
                      </a:lnTo>
                      <a:lnTo>
                        <a:pt x="349758" y="171094"/>
                      </a:lnTo>
                      <a:lnTo>
                        <a:pt x="321144" y="141465"/>
                      </a:lnTo>
                      <a:lnTo>
                        <a:pt x="310997" y="136029"/>
                      </a:lnTo>
                      <a:lnTo>
                        <a:pt x="284899" y="122034"/>
                      </a:lnTo>
                      <a:lnTo>
                        <a:pt x="243192" y="115049"/>
                      </a:lnTo>
                      <a:lnTo>
                        <a:pt x="201485" y="122034"/>
                      </a:lnTo>
                      <a:lnTo>
                        <a:pt x="165239" y="141465"/>
                      </a:lnTo>
                      <a:lnTo>
                        <a:pt x="136626" y="171094"/>
                      </a:lnTo>
                      <a:lnTo>
                        <a:pt x="117856" y="208635"/>
                      </a:lnTo>
                      <a:lnTo>
                        <a:pt x="111112" y="251815"/>
                      </a:lnTo>
                      <a:lnTo>
                        <a:pt x="117894" y="295173"/>
                      </a:lnTo>
                      <a:lnTo>
                        <a:pt x="136728" y="332727"/>
                      </a:lnTo>
                      <a:lnTo>
                        <a:pt x="165379" y="362280"/>
                      </a:lnTo>
                      <a:lnTo>
                        <a:pt x="201612" y="381622"/>
                      </a:lnTo>
                      <a:lnTo>
                        <a:pt x="243192" y="388569"/>
                      </a:lnTo>
                      <a:lnTo>
                        <a:pt x="284988" y="381520"/>
                      </a:lnTo>
                      <a:lnTo>
                        <a:pt x="321246" y="361962"/>
                      </a:lnTo>
                      <a:lnTo>
                        <a:pt x="348754" y="333375"/>
                      </a:lnTo>
                      <a:lnTo>
                        <a:pt x="368554" y="294754"/>
                      </a:lnTo>
                      <a:lnTo>
                        <a:pt x="375272" y="251815"/>
                      </a:lnTo>
                      <a:close/>
                    </a:path>
                    <a:path w="486410" h="504189" extrusionOk="0">
                      <a:moveTo>
                        <a:pt x="486384" y="211645"/>
                      </a:moveTo>
                      <a:lnTo>
                        <a:pt x="483222" y="207441"/>
                      </a:lnTo>
                      <a:lnTo>
                        <a:pt x="466115" y="202984"/>
                      </a:lnTo>
                      <a:lnTo>
                        <a:pt x="466115" y="224624"/>
                      </a:lnTo>
                      <a:lnTo>
                        <a:pt x="466115" y="279082"/>
                      </a:lnTo>
                      <a:lnTo>
                        <a:pt x="419709" y="291134"/>
                      </a:lnTo>
                      <a:lnTo>
                        <a:pt x="416890" y="294055"/>
                      </a:lnTo>
                      <a:lnTo>
                        <a:pt x="415963" y="297802"/>
                      </a:lnTo>
                      <a:lnTo>
                        <a:pt x="412521" y="309905"/>
                      </a:lnTo>
                      <a:lnTo>
                        <a:pt x="408152" y="321970"/>
                      </a:lnTo>
                      <a:lnTo>
                        <a:pt x="402856" y="333933"/>
                      </a:lnTo>
                      <a:lnTo>
                        <a:pt x="396671" y="345770"/>
                      </a:lnTo>
                      <a:lnTo>
                        <a:pt x="394881" y="348957"/>
                      </a:lnTo>
                      <a:lnTo>
                        <a:pt x="394830" y="353123"/>
                      </a:lnTo>
                      <a:lnTo>
                        <a:pt x="419252" y="395884"/>
                      </a:lnTo>
                      <a:lnTo>
                        <a:pt x="382333" y="434263"/>
                      </a:lnTo>
                      <a:lnTo>
                        <a:pt x="378574" y="431939"/>
                      </a:lnTo>
                      <a:lnTo>
                        <a:pt x="344233" y="410756"/>
                      </a:lnTo>
                      <a:lnTo>
                        <a:pt x="341033" y="408800"/>
                      </a:lnTo>
                      <a:lnTo>
                        <a:pt x="337045" y="408787"/>
                      </a:lnTo>
                      <a:lnTo>
                        <a:pt x="333857" y="410768"/>
                      </a:lnTo>
                      <a:lnTo>
                        <a:pt x="322516" y="417233"/>
                      </a:lnTo>
                      <a:lnTo>
                        <a:pt x="310997" y="422694"/>
                      </a:lnTo>
                      <a:lnTo>
                        <a:pt x="299326" y="427139"/>
                      </a:lnTo>
                      <a:lnTo>
                        <a:pt x="287464" y="430580"/>
                      </a:lnTo>
                      <a:lnTo>
                        <a:pt x="283883" y="431457"/>
                      </a:lnTo>
                      <a:lnTo>
                        <a:pt x="280987" y="434403"/>
                      </a:lnTo>
                      <a:lnTo>
                        <a:pt x="269328" y="482625"/>
                      </a:lnTo>
                      <a:lnTo>
                        <a:pt x="216916" y="482625"/>
                      </a:lnTo>
                      <a:lnTo>
                        <a:pt x="205066" y="434428"/>
                      </a:lnTo>
                      <a:lnTo>
                        <a:pt x="202641" y="431927"/>
                      </a:lnTo>
                      <a:lnTo>
                        <a:pt x="202247" y="431520"/>
                      </a:lnTo>
                      <a:lnTo>
                        <a:pt x="198539" y="430555"/>
                      </a:lnTo>
                      <a:lnTo>
                        <a:pt x="186575" y="426974"/>
                      </a:lnTo>
                      <a:lnTo>
                        <a:pt x="174802" y="422452"/>
                      </a:lnTo>
                      <a:lnTo>
                        <a:pt x="163372" y="417042"/>
                      </a:lnTo>
                      <a:lnTo>
                        <a:pt x="152298" y="410756"/>
                      </a:lnTo>
                      <a:lnTo>
                        <a:pt x="149123" y="408800"/>
                      </a:lnTo>
                      <a:lnTo>
                        <a:pt x="145148" y="408800"/>
                      </a:lnTo>
                      <a:lnTo>
                        <a:pt x="104038" y="434086"/>
                      </a:lnTo>
                      <a:lnTo>
                        <a:pt x="66967" y="395693"/>
                      </a:lnTo>
                      <a:lnTo>
                        <a:pt x="91579" y="353123"/>
                      </a:lnTo>
                      <a:lnTo>
                        <a:pt x="91579" y="348957"/>
                      </a:lnTo>
                      <a:lnTo>
                        <a:pt x="74015" y="310337"/>
                      </a:lnTo>
                      <a:lnTo>
                        <a:pt x="69494" y="293839"/>
                      </a:lnTo>
                      <a:lnTo>
                        <a:pt x="66675" y="290918"/>
                      </a:lnTo>
                      <a:lnTo>
                        <a:pt x="20256" y="278866"/>
                      </a:lnTo>
                      <a:lnTo>
                        <a:pt x="20256" y="224624"/>
                      </a:lnTo>
                      <a:lnTo>
                        <a:pt x="66471" y="212559"/>
                      </a:lnTo>
                      <a:lnTo>
                        <a:pt x="69291" y="209651"/>
                      </a:lnTo>
                      <a:lnTo>
                        <a:pt x="83540" y="169062"/>
                      </a:lnTo>
                      <a:lnTo>
                        <a:pt x="91567" y="154190"/>
                      </a:lnTo>
                      <a:lnTo>
                        <a:pt x="91554" y="150037"/>
                      </a:lnTo>
                      <a:lnTo>
                        <a:pt x="67157" y="107708"/>
                      </a:lnTo>
                      <a:lnTo>
                        <a:pt x="104228" y="69329"/>
                      </a:lnTo>
                      <a:lnTo>
                        <a:pt x="142278" y="92837"/>
                      </a:lnTo>
                      <a:lnTo>
                        <a:pt x="145110" y="94602"/>
                      </a:lnTo>
                      <a:lnTo>
                        <a:pt x="149072" y="94602"/>
                      </a:lnTo>
                      <a:lnTo>
                        <a:pt x="186956" y="76339"/>
                      </a:lnTo>
                      <a:lnTo>
                        <a:pt x="202488" y="71742"/>
                      </a:lnTo>
                      <a:lnTo>
                        <a:pt x="202730" y="71488"/>
                      </a:lnTo>
                      <a:lnTo>
                        <a:pt x="205295" y="68821"/>
                      </a:lnTo>
                      <a:lnTo>
                        <a:pt x="216941" y="20980"/>
                      </a:lnTo>
                      <a:lnTo>
                        <a:pt x="269532" y="20980"/>
                      </a:lnTo>
                      <a:lnTo>
                        <a:pt x="281190" y="69024"/>
                      </a:lnTo>
                      <a:lnTo>
                        <a:pt x="283997" y="71958"/>
                      </a:lnTo>
                      <a:lnTo>
                        <a:pt x="287604" y="72898"/>
                      </a:lnTo>
                      <a:lnTo>
                        <a:pt x="299935" y="76631"/>
                      </a:lnTo>
                      <a:lnTo>
                        <a:pt x="311797" y="81216"/>
                      </a:lnTo>
                      <a:lnTo>
                        <a:pt x="323176" y="86614"/>
                      </a:lnTo>
                      <a:lnTo>
                        <a:pt x="334048" y="92837"/>
                      </a:lnTo>
                      <a:lnTo>
                        <a:pt x="337210" y="94792"/>
                      </a:lnTo>
                      <a:lnTo>
                        <a:pt x="341223" y="94830"/>
                      </a:lnTo>
                      <a:lnTo>
                        <a:pt x="344779" y="92621"/>
                      </a:lnTo>
                      <a:lnTo>
                        <a:pt x="378879" y="71653"/>
                      </a:lnTo>
                      <a:lnTo>
                        <a:pt x="382346" y="69519"/>
                      </a:lnTo>
                      <a:lnTo>
                        <a:pt x="419417" y="107911"/>
                      </a:lnTo>
                      <a:lnTo>
                        <a:pt x="395033" y="150037"/>
                      </a:lnTo>
                      <a:lnTo>
                        <a:pt x="395046" y="154190"/>
                      </a:lnTo>
                      <a:lnTo>
                        <a:pt x="412572" y="193344"/>
                      </a:lnTo>
                      <a:lnTo>
                        <a:pt x="416966" y="209626"/>
                      </a:lnTo>
                      <a:lnTo>
                        <a:pt x="419798" y="212559"/>
                      </a:lnTo>
                      <a:lnTo>
                        <a:pt x="466115" y="224624"/>
                      </a:lnTo>
                      <a:lnTo>
                        <a:pt x="466115" y="202984"/>
                      </a:lnTo>
                      <a:lnTo>
                        <a:pt x="434149" y="194652"/>
                      </a:lnTo>
                      <a:lnTo>
                        <a:pt x="430834" y="183718"/>
                      </a:lnTo>
                      <a:lnTo>
                        <a:pt x="426923" y="172986"/>
                      </a:lnTo>
                      <a:lnTo>
                        <a:pt x="422427" y="162483"/>
                      </a:lnTo>
                      <a:lnTo>
                        <a:pt x="417360" y="152273"/>
                      </a:lnTo>
                      <a:lnTo>
                        <a:pt x="443166" y="107708"/>
                      </a:lnTo>
                      <a:lnTo>
                        <a:pt x="410997" y="69519"/>
                      </a:lnTo>
                      <a:lnTo>
                        <a:pt x="382752" y="44843"/>
                      </a:lnTo>
                      <a:lnTo>
                        <a:pt x="339191" y="71653"/>
                      </a:lnTo>
                      <a:lnTo>
                        <a:pt x="329526" y="66446"/>
                      </a:lnTo>
                      <a:lnTo>
                        <a:pt x="319506" y="61798"/>
                      </a:lnTo>
                      <a:lnTo>
                        <a:pt x="309156" y="57721"/>
                      </a:lnTo>
                      <a:lnTo>
                        <a:pt x="298488" y="54216"/>
                      </a:lnTo>
                      <a:lnTo>
                        <a:pt x="290423" y="20980"/>
                      </a:lnTo>
                      <a:lnTo>
                        <a:pt x="286131" y="3276"/>
                      </a:lnTo>
                      <a:lnTo>
                        <a:pt x="282079" y="0"/>
                      </a:lnTo>
                      <a:lnTo>
                        <a:pt x="204393" y="0"/>
                      </a:lnTo>
                      <a:lnTo>
                        <a:pt x="200342" y="3276"/>
                      </a:lnTo>
                      <a:lnTo>
                        <a:pt x="187998" y="54025"/>
                      </a:lnTo>
                      <a:lnTo>
                        <a:pt x="177622" y="57467"/>
                      </a:lnTo>
                      <a:lnTo>
                        <a:pt x="167360" y="61531"/>
                      </a:lnTo>
                      <a:lnTo>
                        <a:pt x="157238" y="66205"/>
                      </a:lnTo>
                      <a:lnTo>
                        <a:pt x="147269" y="71488"/>
                      </a:lnTo>
                      <a:lnTo>
                        <a:pt x="143776" y="69329"/>
                      </a:lnTo>
                      <a:lnTo>
                        <a:pt x="103835" y="44627"/>
                      </a:lnTo>
                      <a:lnTo>
                        <a:pt x="98755" y="45313"/>
                      </a:lnTo>
                      <a:lnTo>
                        <a:pt x="43967" y="102057"/>
                      </a:lnTo>
                      <a:lnTo>
                        <a:pt x="43332" y="107315"/>
                      </a:lnTo>
                      <a:lnTo>
                        <a:pt x="69215" y="152222"/>
                      </a:lnTo>
                      <a:lnTo>
                        <a:pt x="64058" y="162534"/>
                      </a:lnTo>
                      <a:lnTo>
                        <a:pt x="59499" y="173024"/>
                      </a:lnTo>
                      <a:lnTo>
                        <a:pt x="55524" y="183743"/>
                      </a:lnTo>
                      <a:lnTo>
                        <a:pt x="52158" y="194652"/>
                      </a:lnTo>
                      <a:lnTo>
                        <a:pt x="3149" y="207454"/>
                      </a:lnTo>
                      <a:lnTo>
                        <a:pt x="0" y="211645"/>
                      </a:lnTo>
                      <a:lnTo>
                        <a:pt x="0" y="291871"/>
                      </a:lnTo>
                      <a:lnTo>
                        <a:pt x="3162" y="296062"/>
                      </a:lnTo>
                      <a:lnTo>
                        <a:pt x="52362" y="308838"/>
                      </a:lnTo>
                      <a:lnTo>
                        <a:pt x="55740" y="319874"/>
                      </a:lnTo>
                      <a:lnTo>
                        <a:pt x="59677" y="330593"/>
                      </a:lnTo>
                      <a:lnTo>
                        <a:pt x="64160" y="340969"/>
                      </a:lnTo>
                      <a:lnTo>
                        <a:pt x="69189" y="350977"/>
                      </a:lnTo>
                      <a:lnTo>
                        <a:pt x="43230" y="395884"/>
                      </a:lnTo>
                      <a:lnTo>
                        <a:pt x="43154" y="396303"/>
                      </a:lnTo>
                      <a:lnTo>
                        <a:pt x="43764" y="401332"/>
                      </a:lnTo>
                      <a:lnTo>
                        <a:pt x="98552" y="458063"/>
                      </a:lnTo>
                      <a:lnTo>
                        <a:pt x="103632" y="458749"/>
                      </a:lnTo>
                      <a:lnTo>
                        <a:pt x="143700" y="434086"/>
                      </a:lnTo>
                      <a:lnTo>
                        <a:pt x="147205" y="431927"/>
                      </a:lnTo>
                      <a:lnTo>
                        <a:pt x="156997" y="437184"/>
                      </a:lnTo>
                      <a:lnTo>
                        <a:pt x="167043" y="441833"/>
                      </a:lnTo>
                      <a:lnTo>
                        <a:pt x="177330" y="445884"/>
                      </a:lnTo>
                      <a:lnTo>
                        <a:pt x="187820" y="449300"/>
                      </a:lnTo>
                      <a:lnTo>
                        <a:pt x="200367" y="500354"/>
                      </a:lnTo>
                      <a:lnTo>
                        <a:pt x="204406" y="503605"/>
                      </a:lnTo>
                      <a:lnTo>
                        <a:pt x="281876" y="503605"/>
                      </a:lnTo>
                      <a:lnTo>
                        <a:pt x="285940" y="500329"/>
                      </a:lnTo>
                      <a:lnTo>
                        <a:pt x="290220" y="482625"/>
                      </a:lnTo>
                      <a:lnTo>
                        <a:pt x="298259" y="449364"/>
                      </a:lnTo>
                      <a:lnTo>
                        <a:pt x="308597" y="446049"/>
                      </a:lnTo>
                      <a:lnTo>
                        <a:pt x="318846" y="442036"/>
                      </a:lnTo>
                      <a:lnTo>
                        <a:pt x="328968" y="437324"/>
                      </a:lnTo>
                      <a:lnTo>
                        <a:pt x="338963" y="431939"/>
                      </a:lnTo>
                      <a:lnTo>
                        <a:pt x="382752" y="458952"/>
                      </a:lnTo>
                      <a:lnTo>
                        <a:pt x="387845" y="458279"/>
                      </a:lnTo>
                      <a:lnTo>
                        <a:pt x="410946" y="434263"/>
                      </a:lnTo>
                      <a:lnTo>
                        <a:pt x="442404" y="401548"/>
                      </a:lnTo>
                      <a:lnTo>
                        <a:pt x="443039" y="396303"/>
                      </a:lnTo>
                      <a:lnTo>
                        <a:pt x="417131" y="350939"/>
                      </a:lnTo>
                      <a:lnTo>
                        <a:pt x="422275" y="340601"/>
                      </a:lnTo>
                      <a:lnTo>
                        <a:pt x="426796" y="330161"/>
                      </a:lnTo>
                      <a:lnTo>
                        <a:pt x="430720" y="319646"/>
                      </a:lnTo>
                      <a:lnTo>
                        <a:pt x="434009" y="309054"/>
                      </a:lnTo>
                      <a:lnTo>
                        <a:pt x="483222" y="296278"/>
                      </a:lnTo>
                      <a:lnTo>
                        <a:pt x="486384" y="292087"/>
                      </a:lnTo>
                      <a:lnTo>
                        <a:pt x="486384" y="211645"/>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pic>
              <p:nvPicPr>
                <p:cNvPr id="315" name="Google Shape;315;p28">
                  <a:hlinkClick r:id="rId16"/>
                </p:cNvPr>
                <p:cNvPicPr preferRelativeResize="0"/>
                <p:nvPr/>
              </p:nvPicPr>
              <p:blipFill rotWithShape="1">
                <a:blip r:embed="rId17">
                  <a:alphaModFix/>
                </a:blip>
                <a:srcRect/>
                <a:stretch/>
              </p:blipFill>
              <p:spPr>
                <a:xfrm>
                  <a:off x="4814767" y="5098882"/>
                  <a:ext cx="82710" cy="94411"/>
                </a:xfrm>
                <a:prstGeom prst="rect">
                  <a:avLst/>
                </a:prstGeom>
                <a:noFill/>
                <a:ln>
                  <a:noFill/>
                </a:ln>
              </p:spPr>
            </p:pic>
          </p:grpSp>
          <p:sp>
            <p:nvSpPr>
              <p:cNvPr id="316" name="Google Shape;316;p28"/>
              <p:cNvSpPr txBox="1"/>
              <p:nvPr/>
            </p:nvSpPr>
            <p:spPr>
              <a:xfrm>
                <a:off x="5209805" y="4992688"/>
                <a:ext cx="1247100" cy="1653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16">
                      <a:extLst>
                        <a:ext uri="{A12FA001-AC4F-418D-AE19-62706E023703}">
                          <ahyp:hlinkClr xmlns:ahyp="http://schemas.microsoft.com/office/drawing/2018/hyperlinkcolor" val="tx"/>
                        </a:ext>
                      </a:extLst>
                    </a:hlinkClick>
                  </a:rPr>
                  <a:t>Human Development</a:t>
                </a:r>
                <a:endParaRPr sz="800" b="0" i="0" u="none" strike="noStrike" cap="none">
                  <a:solidFill>
                    <a:srgbClr val="000000"/>
                  </a:solidFill>
                  <a:latin typeface="Arial"/>
                  <a:ea typeface="Arial"/>
                  <a:cs typeface="Arial"/>
                  <a:sym typeface="Arial"/>
                </a:endParaRPr>
              </a:p>
            </p:txBody>
          </p:sp>
        </p:grpSp>
        <p:grpSp>
          <p:nvGrpSpPr>
            <p:cNvPr id="317" name="Google Shape;317;p28"/>
            <p:cNvGrpSpPr/>
            <p:nvPr/>
          </p:nvGrpSpPr>
          <p:grpSpPr>
            <a:xfrm>
              <a:off x="3503833" y="3606072"/>
              <a:ext cx="2326107" cy="595278"/>
              <a:chOff x="1794405" y="5658282"/>
              <a:chExt cx="2326107" cy="595278"/>
            </a:xfrm>
          </p:grpSpPr>
          <p:grpSp>
            <p:nvGrpSpPr>
              <p:cNvPr id="318" name="Google Shape;318;p28"/>
              <p:cNvGrpSpPr/>
              <p:nvPr/>
            </p:nvGrpSpPr>
            <p:grpSpPr>
              <a:xfrm>
                <a:off x="1794405" y="5658282"/>
                <a:ext cx="595279" cy="595278"/>
                <a:chOff x="1794405" y="5658282"/>
                <a:chExt cx="595279" cy="595278"/>
              </a:xfrm>
            </p:grpSpPr>
            <p:sp>
              <p:nvSpPr>
                <p:cNvPr id="319" name="Google Shape;319;p28">
                  <a:hlinkClick r:id="rId18"/>
                </p:cNvPr>
                <p:cNvSpPr/>
                <p:nvPr/>
              </p:nvSpPr>
              <p:spPr>
                <a:xfrm>
                  <a:off x="1794405" y="5658282"/>
                  <a:ext cx="595279" cy="595278"/>
                </a:xfrm>
                <a:custGeom>
                  <a:avLst/>
                  <a:gdLst/>
                  <a:ahLst/>
                  <a:cxnLst/>
                  <a:rect l="l" t="t" r="r" b="b"/>
                  <a:pathLst>
                    <a:path w="655955" h="655954" extrusionOk="0">
                      <a:moveTo>
                        <a:pt x="655586" y="0"/>
                      </a:moveTo>
                      <a:lnTo>
                        <a:pt x="0" y="0"/>
                      </a:lnTo>
                      <a:lnTo>
                        <a:pt x="0" y="655586"/>
                      </a:lnTo>
                      <a:lnTo>
                        <a:pt x="655586" y="655586"/>
                      </a:lnTo>
                      <a:lnTo>
                        <a:pt x="655586" y="0"/>
                      </a:lnTo>
                      <a:close/>
                    </a:path>
                  </a:pathLst>
                </a:custGeom>
                <a:solidFill>
                  <a:srgbClr val="8E9093"/>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pic>
              <p:nvPicPr>
                <p:cNvPr id="320" name="Google Shape;320;p28">
                  <a:hlinkClick r:id="rId18"/>
                </p:cNvPr>
                <p:cNvPicPr preferRelativeResize="0"/>
                <p:nvPr/>
              </p:nvPicPr>
              <p:blipFill rotWithShape="1">
                <a:blip r:embed="rId19">
                  <a:alphaModFix/>
                </a:blip>
                <a:srcRect/>
                <a:stretch/>
              </p:blipFill>
              <p:spPr>
                <a:xfrm>
                  <a:off x="1839428" y="5691041"/>
                  <a:ext cx="485227" cy="523810"/>
                </a:xfrm>
                <a:prstGeom prst="rect">
                  <a:avLst/>
                </a:prstGeom>
                <a:noFill/>
                <a:ln>
                  <a:noFill/>
                </a:ln>
              </p:spPr>
            </p:pic>
          </p:grpSp>
          <p:sp>
            <p:nvSpPr>
              <p:cNvPr id="321" name="Google Shape;321;p28"/>
              <p:cNvSpPr txBox="1"/>
              <p:nvPr/>
            </p:nvSpPr>
            <p:spPr>
              <a:xfrm>
                <a:off x="2445312" y="5783667"/>
                <a:ext cx="1675200" cy="1653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18">
                      <a:extLst>
                        <a:ext uri="{A12FA001-AC4F-418D-AE19-62706E023703}">
                          <ahyp:hlinkClr xmlns:ahyp="http://schemas.microsoft.com/office/drawing/2018/hyperlinkcolor" val="tx"/>
                        </a:ext>
                      </a:extLst>
                    </a:hlinkClick>
                  </a:rPr>
                  <a:t>Evaluation for Development</a:t>
                </a:r>
                <a:endParaRPr sz="800" b="0" i="0" u="none" strike="noStrike" cap="none">
                  <a:solidFill>
                    <a:srgbClr val="000000"/>
                  </a:solidFill>
                  <a:latin typeface="Arial"/>
                  <a:ea typeface="Arial"/>
                  <a:cs typeface="Arial"/>
                  <a:sym typeface="Arial"/>
                </a:endParaRPr>
              </a:p>
            </p:txBody>
          </p:sp>
        </p:grpSp>
        <p:grpSp>
          <p:nvGrpSpPr>
            <p:cNvPr id="322" name="Google Shape;322;p28"/>
            <p:cNvGrpSpPr/>
            <p:nvPr/>
          </p:nvGrpSpPr>
          <p:grpSpPr>
            <a:xfrm>
              <a:off x="6244753" y="4397051"/>
              <a:ext cx="1820905" cy="595278"/>
              <a:chOff x="4558899" y="5658282"/>
              <a:chExt cx="1820905" cy="595278"/>
            </a:xfrm>
          </p:grpSpPr>
          <p:grpSp>
            <p:nvGrpSpPr>
              <p:cNvPr id="323" name="Google Shape;323;p28"/>
              <p:cNvGrpSpPr/>
              <p:nvPr/>
            </p:nvGrpSpPr>
            <p:grpSpPr>
              <a:xfrm>
                <a:off x="4558899" y="5658282"/>
                <a:ext cx="595278" cy="595278"/>
                <a:chOff x="4558899" y="5658282"/>
                <a:chExt cx="595278" cy="595278"/>
              </a:xfrm>
            </p:grpSpPr>
            <p:sp>
              <p:nvSpPr>
                <p:cNvPr id="324" name="Google Shape;324;p28">
                  <a:hlinkClick r:id="rId20"/>
                </p:cNvPr>
                <p:cNvSpPr/>
                <p:nvPr/>
              </p:nvSpPr>
              <p:spPr>
                <a:xfrm>
                  <a:off x="4558899" y="5658282"/>
                  <a:ext cx="595278" cy="595278"/>
                </a:xfrm>
                <a:custGeom>
                  <a:avLst/>
                  <a:gdLst/>
                  <a:ahLst/>
                  <a:cxnLst/>
                  <a:rect l="l" t="t" r="r" b="b"/>
                  <a:pathLst>
                    <a:path w="655954" h="655954" extrusionOk="0">
                      <a:moveTo>
                        <a:pt x="655586" y="0"/>
                      </a:moveTo>
                      <a:lnTo>
                        <a:pt x="0" y="0"/>
                      </a:lnTo>
                      <a:lnTo>
                        <a:pt x="0" y="655586"/>
                      </a:lnTo>
                      <a:lnTo>
                        <a:pt x="655586" y="655586"/>
                      </a:lnTo>
                      <a:lnTo>
                        <a:pt x="655586" y="0"/>
                      </a:lnTo>
                      <a:close/>
                    </a:path>
                  </a:pathLst>
                </a:custGeom>
                <a:solidFill>
                  <a:srgbClr val="DC1E35"/>
                </a:solid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pic>
              <p:nvPicPr>
                <p:cNvPr id="325" name="Google Shape;325;p28">
                  <a:hlinkClick r:id="rId20"/>
                </p:cNvPr>
                <p:cNvPicPr preferRelativeResize="0"/>
                <p:nvPr/>
              </p:nvPicPr>
              <p:blipFill rotWithShape="1">
                <a:blip r:embed="rId21">
                  <a:alphaModFix/>
                </a:blip>
                <a:srcRect/>
                <a:stretch/>
              </p:blipFill>
              <p:spPr>
                <a:xfrm>
                  <a:off x="4619471" y="5771709"/>
                  <a:ext cx="467046" cy="342323"/>
                </a:xfrm>
                <a:prstGeom prst="rect">
                  <a:avLst/>
                </a:prstGeom>
                <a:noFill/>
                <a:ln>
                  <a:noFill/>
                </a:ln>
              </p:spPr>
            </p:pic>
          </p:grpSp>
          <p:sp>
            <p:nvSpPr>
              <p:cNvPr id="326" name="Google Shape;326;p28"/>
              <p:cNvSpPr txBox="1"/>
              <p:nvPr/>
            </p:nvSpPr>
            <p:spPr>
              <a:xfrm>
                <a:off x="5209804" y="5783667"/>
                <a:ext cx="1170000" cy="350700"/>
              </a:xfrm>
              <a:prstGeom prst="rect">
                <a:avLst/>
              </a:prstGeom>
              <a:noFill/>
              <a:ln>
                <a:noFill/>
              </a:ln>
            </p:spPr>
            <p:txBody>
              <a:bodyPr spcFirstLastPara="1" wrap="square" lIns="0" tIns="8625" rIns="0" bIns="0" anchor="t" anchorCtr="0">
                <a:spAutoFit/>
              </a:bodyPr>
              <a:lstStyle/>
              <a:p>
                <a:pPr marL="12700" marR="0" lvl="0" indent="0" algn="l" rtl="0">
                  <a:lnSpc>
                    <a:spcPct val="120000"/>
                  </a:lnSpc>
                  <a:spcBef>
                    <a:spcPts val="0"/>
                  </a:spcBef>
                  <a:spcAft>
                    <a:spcPts val="0"/>
                  </a:spcAft>
                  <a:buNone/>
                </a:pPr>
                <a:r>
                  <a:rPr lang="en-US" sz="800" b="0" i="0" u="sng" strike="noStrike" cap="none">
                    <a:solidFill>
                      <a:srgbClr val="636466"/>
                    </a:solidFill>
                    <a:latin typeface="Arial"/>
                    <a:ea typeface="Arial"/>
                    <a:cs typeface="Arial"/>
                    <a:sym typeface="Arial"/>
                    <a:hlinkClick r:id="rId20">
                      <a:extLst>
                        <a:ext uri="{A12FA001-AC4F-418D-AE19-62706E023703}">
                          <ahyp:hlinkClr xmlns:ahyp="http://schemas.microsoft.com/office/drawing/2018/hyperlinkcolor" val="tx"/>
                        </a:ext>
                      </a:extLst>
                    </a:hlinkClick>
                  </a:rPr>
                  <a:t>Shared Value and Corporate Impact</a:t>
                </a:r>
                <a:endParaRPr sz="800" b="0" i="0" u="none" strike="noStrike" cap="none">
                  <a:solidFill>
                    <a:srgbClr val="000000"/>
                  </a:solidFill>
                  <a:latin typeface="Arial"/>
                  <a:ea typeface="Arial"/>
                  <a:cs typeface="Arial"/>
                  <a:sym typeface="Arial"/>
                </a:endParaRPr>
              </a:p>
            </p:txBody>
          </p:sp>
        </p:grpSp>
      </p:grpSp>
      <p:sp>
        <p:nvSpPr>
          <p:cNvPr id="327" name="Google Shape;327;p28"/>
          <p:cNvSpPr txBox="1"/>
          <p:nvPr/>
        </p:nvSpPr>
        <p:spPr>
          <a:xfrm>
            <a:off x="7652155" y="3310469"/>
            <a:ext cx="1063500" cy="116400"/>
          </a:xfrm>
          <a:prstGeom prst="rect">
            <a:avLst/>
          </a:prstGeom>
          <a:noFill/>
          <a:ln>
            <a:noFill/>
          </a:ln>
        </p:spPr>
        <p:txBody>
          <a:bodyPr spcFirstLastPara="1" wrap="square" lIns="0" tIns="8625" rIns="0" bIns="0" anchor="t" anchorCtr="0">
            <a:spAutoFit/>
          </a:bodyPr>
          <a:lstStyle/>
          <a:p>
            <a:pPr marL="12700" marR="0" lvl="0" indent="0" algn="l" rtl="0">
              <a:lnSpc>
                <a:spcPct val="100000"/>
              </a:lnSpc>
              <a:spcBef>
                <a:spcPts val="0"/>
              </a:spcBef>
              <a:spcAft>
                <a:spcPts val="0"/>
              </a:spcAft>
              <a:buNone/>
            </a:pPr>
            <a:r>
              <a:rPr lang="en-US" sz="700" b="0" i="0" u="none" strike="noStrike" cap="none">
                <a:solidFill>
                  <a:srgbClr val="FFFFFF"/>
                </a:solidFill>
                <a:latin typeface="Arial"/>
                <a:ea typeface="Arial"/>
                <a:cs typeface="Arial"/>
                <a:sym typeface="Arial"/>
              </a:rPr>
              <a:t>For more information</a:t>
            </a:r>
            <a:endParaRPr sz="700" b="0" i="0" u="none" strike="noStrike" cap="none">
              <a:solidFill>
                <a:srgbClr val="000000"/>
              </a:solidFill>
              <a:latin typeface="Arial"/>
              <a:ea typeface="Arial"/>
              <a:cs typeface="Arial"/>
              <a:sym typeface="Arial"/>
            </a:endParaRPr>
          </a:p>
        </p:txBody>
      </p:sp>
      <p:sp>
        <p:nvSpPr>
          <p:cNvPr id="328" name="Google Shape;328;p28"/>
          <p:cNvSpPr txBox="1"/>
          <p:nvPr/>
        </p:nvSpPr>
        <p:spPr>
          <a:xfrm>
            <a:off x="7313925" y="3448666"/>
            <a:ext cx="1401300" cy="116400"/>
          </a:xfrm>
          <a:prstGeom prst="rect">
            <a:avLst/>
          </a:prstGeom>
          <a:noFill/>
          <a:ln>
            <a:noFill/>
          </a:ln>
        </p:spPr>
        <p:txBody>
          <a:bodyPr spcFirstLastPara="1" wrap="square" lIns="0" tIns="8625" rIns="0" bIns="0" anchor="t" anchorCtr="0">
            <a:spAutoFit/>
          </a:bodyPr>
          <a:lstStyle/>
          <a:p>
            <a:pPr marL="12700" marR="0" lvl="0" indent="0" algn="l" rtl="0">
              <a:lnSpc>
                <a:spcPct val="100000"/>
              </a:lnSpc>
              <a:spcBef>
                <a:spcPts val="0"/>
              </a:spcBef>
              <a:spcAft>
                <a:spcPts val="0"/>
              </a:spcAft>
              <a:buNone/>
            </a:pPr>
            <a:r>
              <a:rPr lang="en-US" sz="700" b="0" i="0" u="none" strike="noStrike" cap="none">
                <a:solidFill>
                  <a:srgbClr val="FFFFFF"/>
                </a:solidFill>
                <a:latin typeface="Arial"/>
                <a:ea typeface="Arial"/>
                <a:cs typeface="Arial"/>
                <a:sym typeface="Arial"/>
              </a:rPr>
              <a:t>about our firm and our work</a:t>
            </a:r>
            <a:endParaRPr sz="700" b="0" i="0" u="none" strike="noStrike" cap="none">
              <a:solidFill>
                <a:srgbClr val="000000"/>
              </a:solidFill>
              <a:latin typeface="Arial"/>
              <a:ea typeface="Arial"/>
              <a:cs typeface="Arial"/>
              <a:sym typeface="Arial"/>
            </a:endParaRPr>
          </a:p>
        </p:txBody>
      </p:sp>
      <p:sp>
        <p:nvSpPr>
          <p:cNvPr id="329" name="Google Shape;329;p28"/>
          <p:cNvSpPr txBox="1"/>
          <p:nvPr/>
        </p:nvSpPr>
        <p:spPr>
          <a:xfrm>
            <a:off x="407929" y="1105863"/>
            <a:ext cx="6390000" cy="1404300"/>
          </a:xfrm>
          <a:prstGeom prst="rect">
            <a:avLst/>
          </a:prstGeom>
          <a:noFill/>
          <a:ln>
            <a:noFill/>
          </a:ln>
        </p:spPr>
        <p:txBody>
          <a:bodyPr spcFirstLastPara="1" wrap="square" lIns="0" tIns="8625" rIns="0" bIns="0" anchor="t" anchorCtr="0">
            <a:spAutoFit/>
          </a:bodyPr>
          <a:lstStyle/>
          <a:p>
            <a:pPr marL="101600" marR="1257300" lvl="0" indent="0" algn="l" rtl="0">
              <a:lnSpc>
                <a:spcPct val="119000"/>
              </a:lnSpc>
              <a:spcBef>
                <a:spcPts val="0"/>
              </a:spcBef>
              <a:spcAft>
                <a:spcPts val="0"/>
              </a:spcAft>
              <a:buNone/>
            </a:pPr>
            <a:r>
              <a:rPr lang="en-US" sz="1100" b="0" i="0" u="none" strike="noStrike" cap="none">
                <a:solidFill>
                  <a:srgbClr val="72A84E"/>
                </a:solidFill>
                <a:latin typeface="Montserrat"/>
                <a:ea typeface="Montserrat"/>
                <a:cs typeface="Montserrat"/>
                <a:sym typeface="Montserrat"/>
              </a:rPr>
              <a:t>Please visit </a:t>
            </a:r>
            <a:r>
              <a:rPr lang="en-US" sz="1100" b="0" i="0" u="none" strike="noStrike" cap="none">
                <a:solidFill>
                  <a:schemeClr val="dk2"/>
                </a:solidFill>
                <a:latin typeface="Montserrat"/>
                <a:ea typeface="Montserrat"/>
                <a:cs typeface="Montserrat"/>
                <a:sym typeface="Montserrat"/>
              </a:rPr>
              <a:t>the </a:t>
            </a:r>
            <a:r>
              <a:rPr lang="en-US" sz="1100" b="0" i="0" u="sng" strike="noStrike" cap="none">
                <a:solidFill>
                  <a:schemeClr val="dk2"/>
                </a:solidFill>
                <a:latin typeface="Montserrat"/>
                <a:ea typeface="Montserrat"/>
                <a:cs typeface="Montserrat"/>
                <a:sym typeface="Montserrat"/>
                <a:hlinkClick r:id="rId22">
                  <a:extLst>
                    <a:ext uri="{A12FA001-AC4F-418D-AE19-62706E023703}">
                      <ahyp:hlinkClr xmlns:ahyp="http://schemas.microsoft.com/office/drawing/2018/hyperlinkcolor" val="tx"/>
                    </a:ext>
                  </a:extLst>
                </a:hlinkClick>
              </a:rPr>
              <a:t>Young</a:t>
            </a:r>
            <a:r>
              <a:rPr lang="en-US" sz="1100" b="0" i="0" u="sng" strike="noStrike" cap="none">
                <a:solidFill>
                  <a:srgbClr val="9C9B9B"/>
                </a:solidFill>
                <a:latin typeface="Montserrat"/>
                <a:ea typeface="Montserrat"/>
                <a:cs typeface="Montserrat"/>
                <a:sym typeface="Montserrat"/>
                <a:hlinkClick r:id="rId22">
                  <a:extLst>
                    <a:ext uri="{A12FA001-AC4F-418D-AE19-62706E023703}">
                      <ahyp:hlinkClr xmlns:ahyp="http://schemas.microsoft.com/office/drawing/2018/hyperlinkcolor" val="tx"/>
                    </a:ext>
                  </a:extLst>
                </a:hlinkClick>
              </a:rPr>
              <a:t> </a:t>
            </a:r>
            <a:r>
              <a:rPr lang="en-US" sz="1100" b="0" i="0" u="sng" strike="noStrike" cap="none">
                <a:solidFill>
                  <a:schemeClr val="dk2"/>
                </a:solidFill>
                <a:latin typeface="Montserrat"/>
                <a:ea typeface="Montserrat"/>
                <a:cs typeface="Montserrat"/>
                <a:sym typeface="Montserrat"/>
                <a:hlinkClick r:id="rId22">
                  <a:extLst>
                    <a:ext uri="{A12FA001-AC4F-418D-AE19-62706E023703}">
                      <ahyp:hlinkClr xmlns:ahyp="http://schemas.microsoft.com/office/drawing/2018/hyperlinkcolor" val="tx"/>
                    </a:ext>
                  </a:extLst>
                </a:hlinkClick>
              </a:rPr>
              <a:t>Professional</a:t>
            </a:r>
            <a:r>
              <a:rPr lang="en-US" sz="1100" b="0" i="0" u="sng" strike="noStrike" cap="none">
                <a:solidFill>
                  <a:schemeClr val="dk2"/>
                </a:solidFill>
                <a:latin typeface="Montserrat"/>
                <a:ea typeface="Montserrat"/>
                <a:cs typeface="Montserrat"/>
                <a:sym typeface="Montserrat"/>
              </a:rPr>
              <a:t>s</a:t>
            </a:r>
            <a:r>
              <a:rPr lang="en-US" sz="1100" b="0" i="0" u="none" strike="noStrike" cap="none">
                <a:solidFill>
                  <a:schemeClr val="dk2"/>
                </a:solidFill>
                <a:latin typeface="Montserrat"/>
                <a:ea typeface="Montserrat"/>
                <a:cs typeface="Montserrat"/>
                <a:sym typeface="Montserrat"/>
              </a:rPr>
              <a:t> page </a:t>
            </a:r>
            <a:r>
              <a:rPr lang="en-US" sz="1100" b="0" i="0" u="none" strike="noStrike" cap="none">
                <a:solidFill>
                  <a:srgbClr val="72A84E"/>
                </a:solidFill>
                <a:latin typeface="Montserrat"/>
                <a:ea typeface="Montserrat"/>
                <a:cs typeface="Montserrat"/>
                <a:sym typeface="Montserrat"/>
              </a:rPr>
              <a:t>of our website to learn about current opportunities and to apply online.</a:t>
            </a:r>
            <a:endParaRPr sz="1100" b="0" i="0" u="none" strike="noStrike" cap="none">
              <a:solidFill>
                <a:srgbClr val="000000"/>
              </a:solidFill>
              <a:latin typeface="Montserrat"/>
              <a:ea typeface="Montserrat"/>
              <a:cs typeface="Montserrat"/>
              <a:sym typeface="Montserrat"/>
            </a:endParaRPr>
          </a:p>
          <a:p>
            <a:pPr marL="12700" marR="0" lvl="0" indent="0" algn="l" rtl="0">
              <a:lnSpc>
                <a:spcPct val="133300"/>
              </a:lnSpc>
              <a:spcBef>
                <a:spcPts val="900"/>
              </a:spcBef>
              <a:spcAft>
                <a:spcPts val="0"/>
              </a:spcAft>
              <a:buNone/>
            </a:pPr>
            <a:r>
              <a:rPr lang="en-US" sz="900" b="1" i="0" u="none" strike="noStrike" cap="none">
                <a:solidFill>
                  <a:srgbClr val="636466"/>
                </a:solidFill>
                <a:latin typeface="Montserrat Light"/>
                <a:ea typeface="Montserrat Light"/>
                <a:cs typeface="Montserrat Light"/>
                <a:sym typeface="Montserrat Light"/>
              </a:rPr>
              <a:t>Please familiarise yourself with our areas of work and document the three areas that appeal to you most in your motivational letter. This helps us get a sense of your interests and also to identify the best representatives to consider your profile.</a:t>
            </a:r>
            <a:endParaRPr sz="900" b="1" i="0" u="none" strike="noStrike" cap="none">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None/>
            </a:pPr>
            <a:endParaRPr sz="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500" b="0" i="0" u="none" strike="noStrike" cap="none">
              <a:solidFill>
                <a:srgbClr val="000000"/>
              </a:solidFill>
              <a:latin typeface="Montserrat"/>
              <a:ea typeface="Montserrat"/>
              <a:cs typeface="Montserrat"/>
              <a:sym typeface="Montserrat"/>
            </a:endParaRPr>
          </a:p>
          <a:p>
            <a:pPr marL="127000" marR="0" lvl="0" indent="0" algn="l" rtl="0">
              <a:lnSpc>
                <a:spcPct val="100000"/>
              </a:lnSpc>
              <a:spcBef>
                <a:spcPts val="0"/>
              </a:spcBef>
              <a:spcAft>
                <a:spcPts val="0"/>
              </a:spcAft>
              <a:buNone/>
            </a:pPr>
            <a:r>
              <a:rPr lang="en-US" sz="800" b="0" i="0" u="none" strike="noStrike" cap="none">
                <a:solidFill>
                  <a:srgbClr val="72A84E"/>
                </a:solidFill>
                <a:latin typeface="Montserrat"/>
                <a:ea typeface="Montserrat"/>
                <a:cs typeface="Montserrat"/>
                <a:sym typeface="Montserrat"/>
              </a:rPr>
              <a:t>Click on the links below to learn more about our different areas of expertise:</a:t>
            </a:r>
            <a:endParaRPr sz="800" b="0" i="0" u="none" strike="noStrike" cap="none">
              <a:solidFill>
                <a:srgbClr val="000000"/>
              </a:solidFill>
              <a:latin typeface="Montserrat"/>
              <a:ea typeface="Montserrat"/>
              <a:cs typeface="Montserrat"/>
              <a:sym typeface="Montserrat"/>
            </a:endParaRPr>
          </a:p>
        </p:txBody>
      </p:sp>
      <p:pic>
        <p:nvPicPr>
          <p:cNvPr id="330" name="Google Shape;330;p28"/>
          <p:cNvPicPr preferRelativeResize="0"/>
          <p:nvPr/>
        </p:nvPicPr>
        <p:blipFill rotWithShape="1">
          <a:blip r:embed="rId23">
            <a:alphaModFix/>
          </a:blip>
          <a:srcRect/>
          <a:stretch/>
        </p:blipFill>
        <p:spPr>
          <a:xfrm>
            <a:off x="7131557" y="4688432"/>
            <a:ext cx="43394" cy="59476"/>
          </a:xfrm>
          <a:prstGeom prst="rect">
            <a:avLst/>
          </a:prstGeom>
          <a:noFill/>
          <a:ln>
            <a:noFill/>
          </a:ln>
        </p:spPr>
      </p:pic>
      <p:pic>
        <p:nvPicPr>
          <p:cNvPr id="331" name="Google Shape;331;p28"/>
          <p:cNvPicPr preferRelativeResize="0"/>
          <p:nvPr/>
        </p:nvPicPr>
        <p:blipFill rotWithShape="1">
          <a:blip r:embed="rId24">
            <a:alphaModFix/>
          </a:blip>
          <a:srcRect/>
          <a:stretch/>
        </p:blipFill>
        <p:spPr>
          <a:xfrm>
            <a:off x="7188273" y="4601496"/>
            <a:ext cx="44231" cy="59640"/>
          </a:xfrm>
          <a:prstGeom prst="rect">
            <a:avLst/>
          </a:prstGeom>
          <a:noFill/>
          <a:ln>
            <a:noFill/>
          </a:ln>
        </p:spPr>
      </p:pic>
      <p:pic>
        <p:nvPicPr>
          <p:cNvPr id="332" name="Google Shape;332;p28"/>
          <p:cNvPicPr preferRelativeResize="0"/>
          <p:nvPr/>
        </p:nvPicPr>
        <p:blipFill rotWithShape="1">
          <a:blip r:embed="rId25">
            <a:alphaModFix/>
          </a:blip>
          <a:srcRect/>
          <a:stretch/>
        </p:blipFill>
        <p:spPr>
          <a:xfrm>
            <a:off x="7273641" y="4601495"/>
            <a:ext cx="57974" cy="58638"/>
          </a:xfrm>
          <a:prstGeom prst="rect">
            <a:avLst/>
          </a:prstGeom>
          <a:noFill/>
          <a:ln>
            <a:noFill/>
          </a:ln>
        </p:spPr>
      </p:pic>
      <p:pic>
        <p:nvPicPr>
          <p:cNvPr id="333" name="Google Shape;333;p28"/>
          <p:cNvPicPr preferRelativeResize="0"/>
          <p:nvPr/>
        </p:nvPicPr>
        <p:blipFill rotWithShape="1">
          <a:blip r:embed="rId26">
            <a:alphaModFix/>
          </a:blip>
          <a:srcRect/>
          <a:stretch/>
        </p:blipFill>
        <p:spPr>
          <a:xfrm>
            <a:off x="7344682" y="4601072"/>
            <a:ext cx="118290" cy="59061"/>
          </a:xfrm>
          <a:prstGeom prst="rect">
            <a:avLst/>
          </a:prstGeom>
          <a:noFill/>
          <a:ln>
            <a:noFill/>
          </a:ln>
        </p:spPr>
      </p:pic>
      <p:pic>
        <p:nvPicPr>
          <p:cNvPr id="334" name="Google Shape;334;p28"/>
          <p:cNvPicPr preferRelativeResize="0"/>
          <p:nvPr/>
        </p:nvPicPr>
        <p:blipFill rotWithShape="1">
          <a:blip r:embed="rId27">
            <a:alphaModFix/>
          </a:blip>
          <a:srcRect/>
          <a:stretch/>
        </p:blipFill>
        <p:spPr>
          <a:xfrm>
            <a:off x="7477049" y="4600655"/>
            <a:ext cx="107982" cy="60314"/>
          </a:xfrm>
          <a:prstGeom prst="rect">
            <a:avLst/>
          </a:prstGeom>
          <a:noFill/>
          <a:ln>
            <a:noFill/>
          </a:ln>
        </p:spPr>
      </p:pic>
      <p:pic>
        <p:nvPicPr>
          <p:cNvPr id="335" name="Google Shape;335;p28"/>
          <p:cNvPicPr preferRelativeResize="0"/>
          <p:nvPr/>
        </p:nvPicPr>
        <p:blipFill rotWithShape="1">
          <a:blip r:embed="rId28">
            <a:alphaModFix/>
          </a:blip>
          <a:srcRect/>
          <a:stretch/>
        </p:blipFill>
        <p:spPr>
          <a:xfrm>
            <a:off x="7628850" y="4600483"/>
            <a:ext cx="62327" cy="60659"/>
          </a:xfrm>
          <a:prstGeom prst="rect">
            <a:avLst/>
          </a:prstGeom>
          <a:noFill/>
          <a:ln>
            <a:noFill/>
          </a:ln>
        </p:spPr>
      </p:pic>
      <p:pic>
        <p:nvPicPr>
          <p:cNvPr id="336" name="Google Shape;336;p28"/>
          <p:cNvPicPr preferRelativeResize="0"/>
          <p:nvPr/>
        </p:nvPicPr>
        <p:blipFill rotWithShape="1">
          <a:blip r:embed="rId29">
            <a:alphaModFix/>
          </a:blip>
          <a:srcRect/>
          <a:stretch/>
        </p:blipFill>
        <p:spPr>
          <a:xfrm>
            <a:off x="7707682" y="4601492"/>
            <a:ext cx="44654" cy="58638"/>
          </a:xfrm>
          <a:prstGeom prst="rect">
            <a:avLst/>
          </a:prstGeom>
          <a:noFill/>
          <a:ln>
            <a:noFill/>
          </a:ln>
        </p:spPr>
      </p:pic>
      <p:pic>
        <p:nvPicPr>
          <p:cNvPr id="337" name="Google Shape;337;p28"/>
          <p:cNvPicPr preferRelativeResize="0"/>
          <p:nvPr/>
        </p:nvPicPr>
        <p:blipFill rotWithShape="1">
          <a:blip r:embed="rId30">
            <a:alphaModFix/>
          </a:blip>
          <a:srcRect/>
          <a:stretch/>
        </p:blipFill>
        <p:spPr>
          <a:xfrm>
            <a:off x="7796904" y="4601490"/>
            <a:ext cx="51106" cy="59563"/>
          </a:xfrm>
          <a:prstGeom prst="rect">
            <a:avLst/>
          </a:prstGeom>
          <a:noFill/>
          <a:ln>
            <a:noFill/>
          </a:ln>
        </p:spPr>
      </p:pic>
      <p:pic>
        <p:nvPicPr>
          <p:cNvPr id="338" name="Google Shape;338;p28"/>
          <p:cNvPicPr preferRelativeResize="0"/>
          <p:nvPr/>
        </p:nvPicPr>
        <p:blipFill rotWithShape="1">
          <a:blip r:embed="rId31">
            <a:alphaModFix/>
          </a:blip>
          <a:srcRect/>
          <a:stretch/>
        </p:blipFill>
        <p:spPr>
          <a:xfrm>
            <a:off x="7866188" y="4601492"/>
            <a:ext cx="52109" cy="58638"/>
          </a:xfrm>
          <a:prstGeom prst="rect">
            <a:avLst/>
          </a:prstGeom>
          <a:noFill/>
          <a:ln>
            <a:noFill/>
          </a:ln>
        </p:spPr>
      </p:pic>
      <p:pic>
        <p:nvPicPr>
          <p:cNvPr id="339" name="Google Shape;339;p28"/>
          <p:cNvPicPr preferRelativeResize="0"/>
          <p:nvPr/>
        </p:nvPicPr>
        <p:blipFill rotWithShape="1">
          <a:blip r:embed="rId32">
            <a:alphaModFix/>
          </a:blip>
          <a:srcRect/>
          <a:stretch/>
        </p:blipFill>
        <p:spPr>
          <a:xfrm>
            <a:off x="7937397" y="4600483"/>
            <a:ext cx="113261" cy="60659"/>
          </a:xfrm>
          <a:prstGeom prst="rect">
            <a:avLst/>
          </a:prstGeom>
          <a:noFill/>
          <a:ln>
            <a:noFill/>
          </a:ln>
        </p:spPr>
      </p:pic>
      <p:pic>
        <p:nvPicPr>
          <p:cNvPr id="340" name="Google Shape;340;p28"/>
          <p:cNvPicPr preferRelativeResize="0"/>
          <p:nvPr/>
        </p:nvPicPr>
        <p:blipFill rotWithShape="1">
          <a:blip r:embed="rId33">
            <a:alphaModFix/>
          </a:blip>
          <a:srcRect/>
          <a:stretch/>
        </p:blipFill>
        <p:spPr>
          <a:xfrm>
            <a:off x="8064569" y="4600483"/>
            <a:ext cx="54121" cy="60659"/>
          </a:xfrm>
          <a:prstGeom prst="rect">
            <a:avLst/>
          </a:prstGeom>
          <a:noFill/>
          <a:ln>
            <a:noFill/>
          </a:ln>
        </p:spPr>
      </p:pic>
      <p:pic>
        <p:nvPicPr>
          <p:cNvPr id="341" name="Google Shape;341;p28"/>
          <p:cNvPicPr preferRelativeResize="0"/>
          <p:nvPr/>
        </p:nvPicPr>
        <p:blipFill rotWithShape="1">
          <a:blip r:embed="rId34">
            <a:alphaModFix/>
          </a:blip>
          <a:srcRect/>
          <a:stretch/>
        </p:blipFill>
        <p:spPr>
          <a:xfrm>
            <a:off x="8134020" y="4601492"/>
            <a:ext cx="53361" cy="58638"/>
          </a:xfrm>
          <a:prstGeom prst="rect">
            <a:avLst/>
          </a:prstGeom>
          <a:noFill/>
          <a:ln>
            <a:noFill/>
          </a:ln>
        </p:spPr>
      </p:pic>
      <p:sp>
        <p:nvSpPr>
          <p:cNvPr id="342" name="Google Shape;342;p28"/>
          <p:cNvSpPr/>
          <p:nvPr/>
        </p:nvSpPr>
        <p:spPr>
          <a:xfrm>
            <a:off x="8200793" y="4601493"/>
            <a:ext cx="12954" cy="58724"/>
          </a:xfrm>
          <a:custGeom>
            <a:avLst/>
            <a:gdLst/>
            <a:ahLst/>
            <a:cxnLst/>
            <a:rect l="l" t="t" r="r" b="b"/>
            <a:pathLst>
              <a:path w="19050" h="86359" extrusionOk="0">
                <a:moveTo>
                  <a:pt x="18973" y="0"/>
                </a:moveTo>
                <a:lnTo>
                  <a:pt x="0" y="0"/>
                </a:lnTo>
                <a:lnTo>
                  <a:pt x="0" y="86220"/>
                </a:lnTo>
                <a:lnTo>
                  <a:pt x="18973" y="86220"/>
                </a:lnTo>
                <a:lnTo>
                  <a:pt x="18973" y="0"/>
                </a:lnTo>
                <a:close/>
              </a:path>
            </a:pathLst>
          </a:custGeom>
          <a:solidFill>
            <a:srgbClr val="FDFD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pic>
        <p:nvPicPr>
          <p:cNvPr id="343" name="Google Shape;343;p28"/>
          <p:cNvPicPr preferRelativeResize="0"/>
          <p:nvPr/>
        </p:nvPicPr>
        <p:blipFill rotWithShape="1">
          <a:blip r:embed="rId31">
            <a:alphaModFix/>
          </a:blip>
          <a:srcRect/>
          <a:stretch/>
        </p:blipFill>
        <p:spPr>
          <a:xfrm>
            <a:off x="8233379" y="4601492"/>
            <a:ext cx="52109" cy="58638"/>
          </a:xfrm>
          <a:prstGeom prst="rect">
            <a:avLst/>
          </a:prstGeom>
          <a:noFill/>
          <a:ln>
            <a:noFill/>
          </a:ln>
        </p:spPr>
      </p:pic>
      <p:pic>
        <p:nvPicPr>
          <p:cNvPr id="344" name="Google Shape;344;p28"/>
          <p:cNvPicPr preferRelativeResize="0"/>
          <p:nvPr/>
        </p:nvPicPr>
        <p:blipFill rotWithShape="1">
          <a:blip r:embed="rId35">
            <a:alphaModFix/>
          </a:blip>
          <a:srcRect/>
          <a:stretch/>
        </p:blipFill>
        <p:spPr>
          <a:xfrm>
            <a:off x="8301992" y="4600483"/>
            <a:ext cx="55874" cy="60659"/>
          </a:xfrm>
          <a:prstGeom prst="rect">
            <a:avLst/>
          </a:prstGeom>
          <a:noFill/>
          <a:ln>
            <a:noFill/>
          </a:ln>
        </p:spPr>
      </p:pic>
      <p:pic>
        <p:nvPicPr>
          <p:cNvPr id="345" name="Google Shape;345;p28"/>
          <p:cNvPicPr preferRelativeResize="0"/>
          <p:nvPr/>
        </p:nvPicPr>
        <p:blipFill rotWithShape="1">
          <a:blip r:embed="rId36">
            <a:alphaModFix/>
          </a:blip>
          <a:srcRect/>
          <a:stretch/>
        </p:blipFill>
        <p:spPr>
          <a:xfrm>
            <a:off x="8400429" y="4601072"/>
            <a:ext cx="121642" cy="59481"/>
          </a:xfrm>
          <a:prstGeom prst="rect">
            <a:avLst/>
          </a:prstGeom>
          <a:noFill/>
          <a:ln>
            <a:noFill/>
          </a:ln>
        </p:spPr>
      </p:pic>
      <p:pic>
        <p:nvPicPr>
          <p:cNvPr id="346" name="Google Shape;346;p28"/>
          <p:cNvPicPr preferRelativeResize="0"/>
          <p:nvPr/>
        </p:nvPicPr>
        <p:blipFill rotWithShape="1">
          <a:blip r:embed="rId37">
            <a:alphaModFix/>
          </a:blip>
          <a:srcRect/>
          <a:stretch/>
        </p:blipFill>
        <p:spPr>
          <a:xfrm>
            <a:off x="8536147" y="4601490"/>
            <a:ext cx="105392" cy="59563"/>
          </a:xfrm>
          <a:prstGeom prst="rect">
            <a:avLst/>
          </a:prstGeom>
          <a:noFill/>
          <a:ln>
            <a:noFill/>
          </a:ln>
        </p:spPr>
      </p:pic>
      <p:pic>
        <p:nvPicPr>
          <p:cNvPr id="347" name="Google Shape;347;p28"/>
          <p:cNvPicPr preferRelativeResize="0"/>
          <p:nvPr/>
        </p:nvPicPr>
        <p:blipFill rotWithShape="1">
          <a:blip r:embed="rId38">
            <a:alphaModFix/>
          </a:blip>
          <a:srcRect/>
          <a:stretch/>
        </p:blipFill>
        <p:spPr>
          <a:xfrm>
            <a:off x="8659717" y="4601492"/>
            <a:ext cx="44654" cy="58638"/>
          </a:xfrm>
          <a:prstGeom prst="rect">
            <a:avLst/>
          </a:prstGeom>
          <a:noFill/>
          <a:ln>
            <a:noFill/>
          </a:ln>
        </p:spPr>
      </p:pic>
      <p:sp>
        <p:nvSpPr>
          <p:cNvPr id="348" name="Google Shape;348;p28"/>
          <p:cNvSpPr/>
          <p:nvPr/>
        </p:nvSpPr>
        <p:spPr>
          <a:xfrm>
            <a:off x="7115717" y="4295750"/>
            <a:ext cx="327736" cy="259944"/>
          </a:xfrm>
          <a:custGeom>
            <a:avLst/>
            <a:gdLst/>
            <a:ahLst/>
            <a:cxnLst/>
            <a:rect l="l" t="t" r="r" b="b"/>
            <a:pathLst>
              <a:path w="481965" h="382270" extrusionOk="0">
                <a:moveTo>
                  <a:pt x="340512" y="169214"/>
                </a:moveTo>
                <a:lnTo>
                  <a:pt x="230390" y="169214"/>
                </a:lnTo>
                <a:lnTo>
                  <a:pt x="230390" y="225628"/>
                </a:lnTo>
                <a:lnTo>
                  <a:pt x="278638" y="225628"/>
                </a:lnTo>
                <a:lnTo>
                  <a:pt x="278638" y="294678"/>
                </a:lnTo>
                <a:lnTo>
                  <a:pt x="260311" y="306158"/>
                </a:lnTo>
                <a:lnTo>
                  <a:pt x="239204" y="314972"/>
                </a:lnTo>
                <a:lnTo>
                  <a:pt x="215849" y="320624"/>
                </a:lnTo>
                <a:lnTo>
                  <a:pt x="190792" y="322618"/>
                </a:lnTo>
                <a:lnTo>
                  <a:pt x="140106" y="312712"/>
                </a:lnTo>
                <a:lnTo>
                  <a:pt x="101053" y="285203"/>
                </a:lnTo>
                <a:lnTo>
                  <a:pt x="75946" y="243459"/>
                </a:lnTo>
                <a:lnTo>
                  <a:pt x="67068" y="190830"/>
                </a:lnTo>
                <a:lnTo>
                  <a:pt x="67068" y="189776"/>
                </a:lnTo>
                <a:lnTo>
                  <a:pt x="76085" y="139636"/>
                </a:lnTo>
                <a:lnTo>
                  <a:pt x="100926" y="98183"/>
                </a:lnTo>
                <a:lnTo>
                  <a:pt x="138341" y="69977"/>
                </a:lnTo>
                <a:lnTo>
                  <a:pt x="185064" y="59563"/>
                </a:lnTo>
                <a:lnTo>
                  <a:pt x="216573" y="62331"/>
                </a:lnTo>
                <a:lnTo>
                  <a:pt x="242849" y="70243"/>
                </a:lnTo>
                <a:lnTo>
                  <a:pt x="265709" y="82702"/>
                </a:lnTo>
                <a:lnTo>
                  <a:pt x="286956" y="99110"/>
                </a:lnTo>
                <a:lnTo>
                  <a:pt x="327520" y="50076"/>
                </a:lnTo>
                <a:lnTo>
                  <a:pt x="298792" y="28702"/>
                </a:lnTo>
                <a:lnTo>
                  <a:pt x="267347" y="12992"/>
                </a:lnTo>
                <a:lnTo>
                  <a:pt x="231013" y="3314"/>
                </a:lnTo>
                <a:lnTo>
                  <a:pt x="187667" y="0"/>
                </a:lnTo>
                <a:lnTo>
                  <a:pt x="142735" y="5156"/>
                </a:lnTo>
                <a:lnTo>
                  <a:pt x="102501" y="19761"/>
                </a:lnTo>
                <a:lnTo>
                  <a:pt x="67754" y="42583"/>
                </a:lnTo>
                <a:lnTo>
                  <a:pt x="39331" y="72351"/>
                </a:lnTo>
                <a:lnTo>
                  <a:pt x="18021" y="107823"/>
                </a:lnTo>
                <a:lnTo>
                  <a:pt x="4648" y="147739"/>
                </a:lnTo>
                <a:lnTo>
                  <a:pt x="0" y="191884"/>
                </a:lnTo>
                <a:lnTo>
                  <a:pt x="4483" y="236258"/>
                </a:lnTo>
                <a:lnTo>
                  <a:pt x="17500" y="276542"/>
                </a:lnTo>
                <a:lnTo>
                  <a:pt x="38430" y="311734"/>
                </a:lnTo>
                <a:lnTo>
                  <a:pt x="66636" y="340829"/>
                </a:lnTo>
                <a:lnTo>
                  <a:pt x="101511" y="362851"/>
                </a:lnTo>
                <a:lnTo>
                  <a:pt x="142417" y="376796"/>
                </a:lnTo>
                <a:lnTo>
                  <a:pt x="188709" y="381660"/>
                </a:lnTo>
                <a:lnTo>
                  <a:pt x="234581" y="377063"/>
                </a:lnTo>
                <a:lnTo>
                  <a:pt x="275336" y="364604"/>
                </a:lnTo>
                <a:lnTo>
                  <a:pt x="310730" y="346303"/>
                </a:lnTo>
                <a:lnTo>
                  <a:pt x="340512" y="324192"/>
                </a:lnTo>
                <a:lnTo>
                  <a:pt x="340512" y="169214"/>
                </a:lnTo>
                <a:close/>
              </a:path>
              <a:path w="481965" h="382270" extrusionOk="0">
                <a:moveTo>
                  <a:pt x="481838" y="252488"/>
                </a:moveTo>
                <a:lnTo>
                  <a:pt x="479463" y="240753"/>
                </a:lnTo>
                <a:lnTo>
                  <a:pt x="472998" y="231178"/>
                </a:lnTo>
                <a:lnTo>
                  <a:pt x="463423" y="224713"/>
                </a:lnTo>
                <a:lnTo>
                  <a:pt x="451688" y="222338"/>
                </a:lnTo>
                <a:lnTo>
                  <a:pt x="439953" y="224713"/>
                </a:lnTo>
                <a:lnTo>
                  <a:pt x="430364" y="231178"/>
                </a:lnTo>
                <a:lnTo>
                  <a:pt x="423900" y="240753"/>
                </a:lnTo>
                <a:lnTo>
                  <a:pt x="421538" y="252488"/>
                </a:lnTo>
                <a:lnTo>
                  <a:pt x="423900" y="264223"/>
                </a:lnTo>
                <a:lnTo>
                  <a:pt x="430364" y="273812"/>
                </a:lnTo>
                <a:lnTo>
                  <a:pt x="439953" y="280263"/>
                </a:lnTo>
                <a:lnTo>
                  <a:pt x="451688" y="282625"/>
                </a:lnTo>
                <a:lnTo>
                  <a:pt x="463423" y="280263"/>
                </a:lnTo>
                <a:lnTo>
                  <a:pt x="472998" y="273812"/>
                </a:lnTo>
                <a:lnTo>
                  <a:pt x="479463" y="264223"/>
                </a:lnTo>
                <a:lnTo>
                  <a:pt x="481838" y="252488"/>
                </a:lnTo>
                <a:close/>
              </a:path>
              <a:path w="481965" h="382270" extrusionOk="0">
                <a:moveTo>
                  <a:pt x="481838" y="129184"/>
                </a:moveTo>
                <a:lnTo>
                  <a:pt x="479463" y="117449"/>
                </a:lnTo>
                <a:lnTo>
                  <a:pt x="472998" y="107873"/>
                </a:lnTo>
                <a:lnTo>
                  <a:pt x="463423" y="101409"/>
                </a:lnTo>
                <a:lnTo>
                  <a:pt x="451688" y="99034"/>
                </a:lnTo>
                <a:lnTo>
                  <a:pt x="439953" y="101409"/>
                </a:lnTo>
                <a:lnTo>
                  <a:pt x="430364" y="107873"/>
                </a:lnTo>
                <a:lnTo>
                  <a:pt x="423900" y="117449"/>
                </a:lnTo>
                <a:lnTo>
                  <a:pt x="421538" y="129184"/>
                </a:lnTo>
                <a:lnTo>
                  <a:pt x="423900" y="140919"/>
                </a:lnTo>
                <a:lnTo>
                  <a:pt x="430364" y="150495"/>
                </a:lnTo>
                <a:lnTo>
                  <a:pt x="439953" y="156959"/>
                </a:lnTo>
                <a:lnTo>
                  <a:pt x="451688" y="159321"/>
                </a:lnTo>
                <a:lnTo>
                  <a:pt x="463423" y="156959"/>
                </a:lnTo>
                <a:lnTo>
                  <a:pt x="472998" y="150495"/>
                </a:lnTo>
                <a:lnTo>
                  <a:pt x="479463" y="140919"/>
                </a:lnTo>
                <a:lnTo>
                  <a:pt x="481838" y="12918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349" name="Google Shape;349;p28"/>
          <p:cNvSpPr/>
          <p:nvPr/>
        </p:nvSpPr>
        <p:spPr>
          <a:xfrm>
            <a:off x="7504922" y="4295759"/>
            <a:ext cx="1199540" cy="259944"/>
          </a:xfrm>
          <a:custGeom>
            <a:avLst/>
            <a:gdLst/>
            <a:ahLst/>
            <a:cxnLst/>
            <a:rect l="l" t="t" r="r" b="b"/>
            <a:pathLst>
              <a:path w="1764029" h="382270" extrusionOk="0">
                <a:moveTo>
                  <a:pt x="277850" y="317957"/>
                </a:moveTo>
                <a:lnTo>
                  <a:pt x="65214" y="317957"/>
                </a:lnTo>
                <a:lnTo>
                  <a:pt x="65214" y="218897"/>
                </a:lnTo>
                <a:lnTo>
                  <a:pt x="251333" y="218897"/>
                </a:lnTo>
                <a:lnTo>
                  <a:pt x="251333" y="160477"/>
                </a:lnTo>
                <a:lnTo>
                  <a:pt x="65214" y="160477"/>
                </a:lnTo>
                <a:lnTo>
                  <a:pt x="65214" y="63957"/>
                </a:lnTo>
                <a:lnTo>
                  <a:pt x="275196" y="63957"/>
                </a:lnTo>
                <a:lnTo>
                  <a:pt x="275196" y="5537"/>
                </a:lnTo>
                <a:lnTo>
                  <a:pt x="0" y="5537"/>
                </a:lnTo>
                <a:lnTo>
                  <a:pt x="0" y="63957"/>
                </a:lnTo>
                <a:lnTo>
                  <a:pt x="0" y="160477"/>
                </a:lnTo>
                <a:lnTo>
                  <a:pt x="0" y="218897"/>
                </a:lnTo>
                <a:lnTo>
                  <a:pt x="0" y="317957"/>
                </a:lnTo>
                <a:lnTo>
                  <a:pt x="0" y="376377"/>
                </a:lnTo>
                <a:lnTo>
                  <a:pt x="277850" y="376377"/>
                </a:lnTo>
                <a:lnTo>
                  <a:pt x="277850" y="317957"/>
                </a:lnTo>
                <a:close/>
              </a:path>
              <a:path w="1764029" h="382270" extrusionOk="0">
                <a:moveTo>
                  <a:pt x="655294" y="5270"/>
                </a:moveTo>
                <a:lnTo>
                  <a:pt x="591146" y="5270"/>
                </a:lnTo>
                <a:lnTo>
                  <a:pt x="591146" y="261861"/>
                </a:lnTo>
                <a:lnTo>
                  <a:pt x="392303" y="5270"/>
                </a:lnTo>
                <a:lnTo>
                  <a:pt x="331851" y="5270"/>
                </a:lnTo>
                <a:lnTo>
                  <a:pt x="331851" y="376377"/>
                </a:lnTo>
                <a:lnTo>
                  <a:pt x="396011" y="376377"/>
                </a:lnTo>
                <a:lnTo>
                  <a:pt x="396011" y="112369"/>
                </a:lnTo>
                <a:lnTo>
                  <a:pt x="600684" y="376377"/>
                </a:lnTo>
                <a:lnTo>
                  <a:pt x="655294" y="376377"/>
                </a:lnTo>
                <a:lnTo>
                  <a:pt x="655294" y="5270"/>
                </a:lnTo>
                <a:close/>
              </a:path>
              <a:path w="1764029" h="382270" extrusionOk="0">
                <a:moveTo>
                  <a:pt x="987171" y="317957"/>
                </a:moveTo>
                <a:lnTo>
                  <a:pt x="774534" y="317957"/>
                </a:lnTo>
                <a:lnTo>
                  <a:pt x="774534" y="218897"/>
                </a:lnTo>
                <a:lnTo>
                  <a:pt x="960653" y="218897"/>
                </a:lnTo>
                <a:lnTo>
                  <a:pt x="960653" y="160477"/>
                </a:lnTo>
                <a:lnTo>
                  <a:pt x="774534" y="160477"/>
                </a:lnTo>
                <a:lnTo>
                  <a:pt x="774534" y="63957"/>
                </a:lnTo>
                <a:lnTo>
                  <a:pt x="984516" y="63957"/>
                </a:lnTo>
                <a:lnTo>
                  <a:pt x="984516" y="5537"/>
                </a:lnTo>
                <a:lnTo>
                  <a:pt x="709320" y="5537"/>
                </a:lnTo>
                <a:lnTo>
                  <a:pt x="709320" y="63957"/>
                </a:lnTo>
                <a:lnTo>
                  <a:pt x="709320" y="160477"/>
                </a:lnTo>
                <a:lnTo>
                  <a:pt x="709320" y="218897"/>
                </a:lnTo>
                <a:lnTo>
                  <a:pt x="709320" y="317957"/>
                </a:lnTo>
                <a:lnTo>
                  <a:pt x="709320" y="376377"/>
                </a:lnTo>
                <a:lnTo>
                  <a:pt x="987171" y="376377"/>
                </a:lnTo>
                <a:lnTo>
                  <a:pt x="987171" y="317957"/>
                </a:lnTo>
                <a:close/>
              </a:path>
              <a:path w="1764029" h="382270" extrusionOk="0">
                <a:moveTo>
                  <a:pt x="1320076" y="269811"/>
                </a:moveTo>
                <a:lnTo>
                  <a:pt x="1312481" y="229577"/>
                </a:lnTo>
                <a:lnTo>
                  <a:pt x="1252524" y="177520"/>
                </a:lnTo>
                <a:lnTo>
                  <a:pt x="1200785" y="161137"/>
                </a:lnTo>
                <a:lnTo>
                  <a:pt x="1157071" y="148894"/>
                </a:lnTo>
                <a:lnTo>
                  <a:pt x="1130147" y="136359"/>
                </a:lnTo>
                <a:lnTo>
                  <a:pt x="1116545" y="121627"/>
                </a:lnTo>
                <a:lnTo>
                  <a:pt x="1112774" y="102831"/>
                </a:lnTo>
                <a:lnTo>
                  <a:pt x="1112774" y="101777"/>
                </a:lnTo>
                <a:lnTo>
                  <a:pt x="1116850" y="84607"/>
                </a:lnTo>
                <a:lnTo>
                  <a:pt x="1128687" y="70624"/>
                </a:lnTo>
                <a:lnTo>
                  <a:pt x="1147673" y="61214"/>
                </a:lnTo>
                <a:lnTo>
                  <a:pt x="1173213" y="57772"/>
                </a:lnTo>
                <a:lnTo>
                  <a:pt x="1198575" y="60223"/>
                </a:lnTo>
                <a:lnTo>
                  <a:pt x="1223784" y="67513"/>
                </a:lnTo>
                <a:lnTo>
                  <a:pt x="1248892" y="79463"/>
                </a:lnTo>
                <a:lnTo>
                  <a:pt x="1273949" y="95948"/>
                </a:lnTo>
                <a:lnTo>
                  <a:pt x="1308938" y="46647"/>
                </a:lnTo>
                <a:lnTo>
                  <a:pt x="1279626" y="26606"/>
                </a:lnTo>
                <a:lnTo>
                  <a:pt x="1247775" y="11988"/>
                </a:lnTo>
                <a:lnTo>
                  <a:pt x="1212837" y="3035"/>
                </a:lnTo>
                <a:lnTo>
                  <a:pt x="1174267" y="0"/>
                </a:lnTo>
                <a:lnTo>
                  <a:pt x="1123378" y="7861"/>
                </a:lnTo>
                <a:lnTo>
                  <a:pt x="1083284" y="29946"/>
                </a:lnTo>
                <a:lnTo>
                  <a:pt x="1056995" y="63957"/>
                </a:lnTo>
                <a:lnTo>
                  <a:pt x="1047559" y="107607"/>
                </a:lnTo>
                <a:lnTo>
                  <a:pt x="1047559" y="108661"/>
                </a:lnTo>
                <a:lnTo>
                  <a:pt x="1055751" y="152133"/>
                </a:lnTo>
                <a:lnTo>
                  <a:pt x="1079703" y="182537"/>
                </a:lnTo>
                <a:lnTo>
                  <a:pt x="1118463" y="203708"/>
                </a:lnTo>
                <a:lnTo>
                  <a:pt x="1171092" y="219456"/>
                </a:lnTo>
                <a:lnTo>
                  <a:pt x="1213269" y="231292"/>
                </a:lnTo>
                <a:lnTo>
                  <a:pt x="1238834" y="243827"/>
                </a:lnTo>
                <a:lnTo>
                  <a:pt x="1251470" y="258356"/>
                </a:lnTo>
                <a:lnTo>
                  <a:pt x="1254861" y="276174"/>
                </a:lnTo>
                <a:lnTo>
                  <a:pt x="1254861" y="277228"/>
                </a:lnTo>
                <a:lnTo>
                  <a:pt x="1250264" y="296367"/>
                </a:lnTo>
                <a:lnTo>
                  <a:pt x="1237107" y="311086"/>
                </a:lnTo>
                <a:lnTo>
                  <a:pt x="1216393" y="320548"/>
                </a:lnTo>
                <a:lnTo>
                  <a:pt x="1189113" y="323888"/>
                </a:lnTo>
                <a:lnTo>
                  <a:pt x="1156347" y="320662"/>
                </a:lnTo>
                <a:lnTo>
                  <a:pt x="1126553" y="311289"/>
                </a:lnTo>
                <a:lnTo>
                  <a:pt x="1098753" y="296151"/>
                </a:lnTo>
                <a:lnTo>
                  <a:pt x="1071943" y="275640"/>
                </a:lnTo>
                <a:lnTo>
                  <a:pt x="1032713" y="322287"/>
                </a:lnTo>
                <a:lnTo>
                  <a:pt x="1067714" y="348335"/>
                </a:lnTo>
                <a:lnTo>
                  <a:pt x="1105547" y="366877"/>
                </a:lnTo>
                <a:lnTo>
                  <a:pt x="1145667" y="377964"/>
                </a:lnTo>
                <a:lnTo>
                  <a:pt x="1187526" y="381660"/>
                </a:lnTo>
                <a:lnTo>
                  <a:pt x="1241120" y="374103"/>
                </a:lnTo>
                <a:lnTo>
                  <a:pt x="1283030" y="352298"/>
                </a:lnTo>
                <a:lnTo>
                  <a:pt x="1310335" y="317474"/>
                </a:lnTo>
                <a:lnTo>
                  <a:pt x="1320076" y="270865"/>
                </a:lnTo>
                <a:lnTo>
                  <a:pt x="1320076" y="269811"/>
                </a:lnTo>
                <a:close/>
              </a:path>
              <a:path w="1764029" h="382270" extrusionOk="0">
                <a:moveTo>
                  <a:pt x="1430858" y="5257"/>
                </a:moveTo>
                <a:lnTo>
                  <a:pt x="1365643" y="5257"/>
                </a:lnTo>
                <a:lnTo>
                  <a:pt x="1365643" y="376364"/>
                </a:lnTo>
                <a:lnTo>
                  <a:pt x="1430858" y="376364"/>
                </a:lnTo>
                <a:lnTo>
                  <a:pt x="1430858" y="5257"/>
                </a:lnTo>
                <a:close/>
              </a:path>
              <a:path w="1764029" h="382270" extrusionOk="0">
                <a:moveTo>
                  <a:pt x="1763776" y="269811"/>
                </a:moveTo>
                <a:lnTo>
                  <a:pt x="1756168" y="229577"/>
                </a:lnTo>
                <a:lnTo>
                  <a:pt x="1696224" y="177520"/>
                </a:lnTo>
                <a:lnTo>
                  <a:pt x="1644484" y="161137"/>
                </a:lnTo>
                <a:lnTo>
                  <a:pt x="1600758" y="148894"/>
                </a:lnTo>
                <a:lnTo>
                  <a:pt x="1573834" y="136359"/>
                </a:lnTo>
                <a:lnTo>
                  <a:pt x="1560233" y="121627"/>
                </a:lnTo>
                <a:lnTo>
                  <a:pt x="1556473" y="102831"/>
                </a:lnTo>
                <a:lnTo>
                  <a:pt x="1556473" y="101777"/>
                </a:lnTo>
                <a:lnTo>
                  <a:pt x="1560550" y="84607"/>
                </a:lnTo>
                <a:lnTo>
                  <a:pt x="1572374" y="70624"/>
                </a:lnTo>
                <a:lnTo>
                  <a:pt x="1591360" y="61214"/>
                </a:lnTo>
                <a:lnTo>
                  <a:pt x="1616913" y="57772"/>
                </a:lnTo>
                <a:lnTo>
                  <a:pt x="1642275" y="60223"/>
                </a:lnTo>
                <a:lnTo>
                  <a:pt x="1667471" y="67513"/>
                </a:lnTo>
                <a:lnTo>
                  <a:pt x="1692592" y="79463"/>
                </a:lnTo>
                <a:lnTo>
                  <a:pt x="1717649" y="95948"/>
                </a:lnTo>
                <a:lnTo>
                  <a:pt x="1752638" y="46647"/>
                </a:lnTo>
                <a:lnTo>
                  <a:pt x="1723326" y="26606"/>
                </a:lnTo>
                <a:lnTo>
                  <a:pt x="1691474" y="11988"/>
                </a:lnTo>
                <a:lnTo>
                  <a:pt x="1656537" y="3035"/>
                </a:lnTo>
                <a:lnTo>
                  <a:pt x="1617967" y="0"/>
                </a:lnTo>
                <a:lnTo>
                  <a:pt x="1567078" y="7861"/>
                </a:lnTo>
                <a:lnTo>
                  <a:pt x="1526971" y="29946"/>
                </a:lnTo>
                <a:lnTo>
                  <a:pt x="1500695" y="63957"/>
                </a:lnTo>
                <a:lnTo>
                  <a:pt x="1491259" y="107607"/>
                </a:lnTo>
                <a:lnTo>
                  <a:pt x="1491259" y="108661"/>
                </a:lnTo>
                <a:lnTo>
                  <a:pt x="1499450" y="152133"/>
                </a:lnTo>
                <a:lnTo>
                  <a:pt x="1523403" y="182537"/>
                </a:lnTo>
                <a:lnTo>
                  <a:pt x="1562163" y="203708"/>
                </a:lnTo>
                <a:lnTo>
                  <a:pt x="1614792" y="219456"/>
                </a:lnTo>
                <a:lnTo>
                  <a:pt x="1656956" y="231292"/>
                </a:lnTo>
                <a:lnTo>
                  <a:pt x="1682521" y="243827"/>
                </a:lnTo>
                <a:lnTo>
                  <a:pt x="1695170" y="258356"/>
                </a:lnTo>
                <a:lnTo>
                  <a:pt x="1698561" y="276174"/>
                </a:lnTo>
                <a:lnTo>
                  <a:pt x="1698561" y="277228"/>
                </a:lnTo>
                <a:lnTo>
                  <a:pt x="1693951" y="296367"/>
                </a:lnTo>
                <a:lnTo>
                  <a:pt x="1680794" y="311086"/>
                </a:lnTo>
                <a:lnTo>
                  <a:pt x="1660093" y="320548"/>
                </a:lnTo>
                <a:lnTo>
                  <a:pt x="1632813" y="323888"/>
                </a:lnTo>
                <a:lnTo>
                  <a:pt x="1600047" y="320662"/>
                </a:lnTo>
                <a:lnTo>
                  <a:pt x="1570253" y="311289"/>
                </a:lnTo>
                <a:lnTo>
                  <a:pt x="1542453" y="296151"/>
                </a:lnTo>
                <a:lnTo>
                  <a:pt x="1515643" y="275640"/>
                </a:lnTo>
                <a:lnTo>
                  <a:pt x="1476413" y="322287"/>
                </a:lnTo>
                <a:lnTo>
                  <a:pt x="1511414" y="348335"/>
                </a:lnTo>
                <a:lnTo>
                  <a:pt x="1549247" y="366877"/>
                </a:lnTo>
                <a:lnTo>
                  <a:pt x="1589366" y="377964"/>
                </a:lnTo>
                <a:lnTo>
                  <a:pt x="1631226" y="381660"/>
                </a:lnTo>
                <a:lnTo>
                  <a:pt x="1684820" y="374103"/>
                </a:lnTo>
                <a:lnTo>
                  <a:pt x="1726730" y="352298"/>
                </a:lnTo>
                <a:lnTo>
                  <a:pt x="1754022" y="317474"/>
                </a:lnTo>
                <a:lnTo>
                  <a:pt x="1763776" y="270865"/>
                </a:lnTo>
                <a:lnTo>
                  <a:pt x="1763776" y="269811"/>
                </a:lnTo>
                <a:close/>
              </a:path>
            </a:pathLst>
          </a:custGeom>
          <a:solidFill>
            <a:srgbClr val="72A8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350" name="Google Shape;350;p28"/>
          <p:cNvSpPr txBox="1"/>
          <p:nvPr/>
        </p:nvSpPr>
        <p:spPr>
          <a:xfrm>
            <a:off x="354460" y="349331"/>
            <a:ext cx="4890000" cy="562800"/>
          </a:xfrm>
          <a:prstGeom prst="rect">
            <a:avLst/>
          </a:prstGeom>
          <a:noFill/>
          <a:ln>
            <a:noFill/>
          </a:ln>
        </p:spPr>
        <p:txBody>
          <a:bodyPr spcFirstLastPara="1" wrap="square" lIns="0" tIns="8625" rIns="0" bIns="0" anchor="t" anchorCtr="0">
            <a:spAutoFit/>
          </a:bodyPr>
          <a:lstStyle/>
          <a:p>
            <a:pPr marL="12700" marR="0" lvl="0" indent="0" algn="l" rtl="0">
              <a:lnSpc>
                <a:spcPct val="100000"/>
              </a:lnSpc>
              <a:spcBef>
                <a:spcPts val="0"/>
              </a:spcBef>
              <a:spcAft>
                <a:spcPts val="0"/>
              </a:spcAft>
              <a:buNone/>
            </a:pPr>
            <a:r>
              <a:rPr lang="en-US" sz="1800" b="1" i="0" u="none" strike="noStrike" cap="none">
                <a:solidFill>
                  <a:srgbClr val="595959"/>
                </a:solidFill>
                <a:latin typeface="Montserrat"/>
                <a:ea typeface="Montserrat"/>
                <a:cs typeface="Montserrat"/>
                <a:sym typeface="Montserrat"/>
              </a:rPr>
              <a:t>ARE YOU INTERESTED</a:t>
            </a:r>
            <a:endParaRPr sz="1100"/>
          </a:p>
          <a:p>
            <a:pPr marL="12700" marR="0" lvl="0" indent="0" algn="l" rtl="0">
              <a:lnSpc>
                <a:spcPct val="100000"/>
              </a:lnSpc>
              <a:spcBef>
                <a:spcPts val="0"/>
              </a:spcBef>
              <a:spcAft>
                <a:spcPts val="0"/>
              </a:spcAft>
              <a:buNone/>
            </a:pPr>
            <a:r>
              <a:rPr lang="en-US" sz="1800" b="1" i="0" u="none" strike="noStrike" cap="none">
                <a:solidFill>
                  <a:srgbClr val="595959"/>
                </a:solidFill>
                <a:latin typeface="Montserrat"/>
                <a:ea typeface="Montserrat"/>
                <a:cs typeface="Montserrat"/>
                <a:sym typeface="Montserrat"/>
              </a:rPr>
              <a:t>IN JOINING OUR TEAM?</a:t>
            </a:r>
            <a:endParaRPr sz="1100"/>
          </a:p>
        </p:txBody>
      </p:sp>
      <p:sp>
        <p:nvSpPr>
          <p:cNvPr id="351" name="Google Shape;351;p28"/>
          <p:cNvSpPr/>
          <p:nvPr/>
        </p:nvSpPr>
        <p:spPr>
          <a:xfrm>
            <a:off x="5653112" y="382571"/>
            <a:ext cx="3136500" cy="7521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2" name="Google Shape;352;p28"/>
          <p:cNvSpPr txBox="1"/>
          <p:nvPr/>
        </p:nvSpPr>
        <p:spPr>
          <a:xfrm>
            <a:off x="5741333" y="495883"/>
            <a:ext cx="2980500" cy="7464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en-US" sz="1100" b="1" i="0" u="none" strike="noStrike" cap="none" dirty="0">
                <a:solidFill>
                  <a:schemeClr val="accent5"/>
                </a:solidFill>
                <a:latin typeface="Montserrat"/>
                <a:ea typeface="Montserrat"/>
                <a:cs typeface="Montserrat"/>
                <a:sym typeface="Montserrat"/>
              </a:rPr>
              <a:t>Website</a:t>
            </a:r>
            <a:r>
              <a:rPr lang="en-US" sz="1100" b="0" i="0" u="none" strike="noStrike" cap="none" dirty="0">
                <a:solidFill>
                  <a:srgbClr val="000000"/>
                </a:solidFill>
                <a:latin typeface="Montserrat"/>
                <a:ea typeface="Montserrat"/>
                <a:cs typeface="Montserrat"/>
                <a:sym typeface="Montserrat"/>
              </a:rPr>
              <a:t> Join our team</a:t>
            </a:r>
            <a:endParaRPr sz="1100" dirty="0"/>
          </a:p>
          <a:p>
            <a:pPr marL="0" marR="0" lvl="0" indent="0" algn="l" rtl="0">
              <a:lnSpc>
                <a:spcPct val="150000"/>
              </a:lnSpc>
              <a:spcBef>
                <a:spcPts val="0"/>
              </a:spcBef>
              <a:spcAft>
                <a:spcPts val="0"/>
              </a:spcAft>
              <a:buNone/>
            </a:pPr>
            <a:r>
              <a:rPr lang="en-US" sz="1100" b="1" i="0" u="none" strike="noStrike" cap="none" dirty="0">
                <a:solidFill>
                  <a:schemeClr val="accent5"/>
                </a:solidFill>
                <a:latin typeface="Montserrat"/>
                <a:ea typeface="Montserrat"/>
                <a:cs typeface="Montserrat"/>
                <a:sym typeface="Montserrat"/>
              </a:rPr>
              <a:t>Email </a:t>
            </a:r>
            <a:r>
              <a:rPr lang="en-US" sz="1100" b="0" i="0" u="none" strike="noStrike" cap="none" dirty="0">
                <a:solidFill>
                  <a:srgbClr val="000000"/>
                </a:solidFill>
                <a:latin typeface="Montserrat"/>
                <a:ea typeface="Montserrat"/>
                <a:cs typeface="Montserrat"/>
                <a:sym typeface="Montserrat"/>
              </a:rPr>
              <a:t>recruitment@genesis-analytics.com</a:t>
            </a:r>
            <a:endParaRPr sz="1100" b="0" i="0" u="none" strike="noStrike" cap="none" dirty="0">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p:nvPr/>
        </p:nvSpPr>
        <p:spPr>
          <a:xfrm>
            <a:off x="863185" y="145164"/>
            <a:ext cx="2496900" cy="344400"/>
          </a:xfrm>
          <a:prstGeom prst="rect">
            <a:avLst/>
          </a:prstGeom>
          <a:noFill/>
          <a:ln>
            <a:noFill/>
          </a:ln>
        </p:spPr>
        <p:txBody>
          <a:bodyPr spcFirstLastPara="1" wrap="square" lIns="0" tIns="66675" rIns="0" bIns="0" anchor="t" anchorCtr="0">
            <a:spAutoFit/>
          </a:bodyPr>
          <a:lstStyle/>
          <a:p>
            <a:pPr marL="12700" marR="0" lvl="0" indent="0" algn="l" rtl="0">
              <a:lnSpc>
                <a:spcPct val="100000"/>
              </a:lnSpc>
              <a:spcBef>
                <a:spcPts val="0"/>
              </a:spcBef>
              <a:spcAft>
                <a:spcPts val="0"/>
              </a:spcAft>
              <a:buClr>
                <a:schemeClr val="dk2"/>
              </a:buClr>
              <a:buSzPts val="3000"/>
              <a:buFont typeface="Arial"/>
              <a:buNone/>
            </a:pPr>
            <a:r>
              <a:rPr lang="en-US" sz="1800" b="1" i="0" u="none" strike="noStrike" cap="none">
                <a:solidFill>
                  <a:srgbClr val="595959"/>
                </a:solidFill>
                <a:latin typeface="Montserrat"/>
                <a:ea typeface="Montserrat"/>
                <a:cs typeface="Montserrat"/>
                <a:sym typeface="Montserrat"/>
              </a:rPr>
              <a:t>WHO WE ARE</a:t>
            </a:r>
            <a:endParaRPr sz="1200" b="0" i="0" u="none" strike="noStrike" cap="none">
              <a:solidFill>
                <a:srgbClr val="595959"/>
              </a:solidFill>
              <a:latin typeface="Montserrat"/>
              <a:ea typeface="Montserrat"/>
              <a:cs typeface="Montserrat"/>
              <a:sym typeface="Montserrat"/>
            </a:endParaRPr>
          </a:p>
        </p:txBody>
      </p:sp>
      <p:sp>
        <p:nvSpPr>
          <p:cNvPr id="107" name="Google Shape;107;p16"/>
          <p:cNvSpPr txBox="1"/>
          <p:nvPr/>
        </p:nvSpPr>
        <p:spPr>
          <a:xfrm>
            <a:off x="332185" y="1887373"/>
            <a:ext cx="2282700" cy="2309100"/>
          </a:xfrm>
          <a:prstGeom prst="rect">
            <a:avLst/>
          </a:prstGeom>
          <a:noFill/>
          <a:ln>
            <a:noFill/>
          </a:ln>
        </p:spPr>
        <p:txBody>
          <a:bodyPr spcFirstLastPara="1" wrap="square" lIns="0" tIns="9525" rIns="0" bIns="0" anchor="ctr" anchorCtr="0">
            <a:spAutoFit/>
          </a:bodyPr>
          <a:lstStyle/>
          <a:p>
            <a:pPr marL="0" marR="0" lvl="0" indent="0" algn="r" rtl="0">
              <a:lnSpc>
                <a:spcPct val="120000"/>
              </a:lnSpc>
              <a:spcBef>
                <a:spcPts val="0"/>
              </a:spcBef>
              <a:spcAft>
                <a:spcPts val="0"/>
              </a:spcAft>
              <a:buClr>
                <a:srgbClr val="000000"/>
              </a:buClr>
              <a:buSzPts val="900"/>
              <a:buFont typeface="Arial"/>
              <a:buNone/>
            </a:pPr>
            <a:r>
              <a:rPr lang="en-US" sz="900" b="1" i="0" u="none" strike="noStrike" cap="none">
                <a:solidFill>
                  <a:srgbClr val="646363"/>
                </a:solidFill>
                <a:latin typeface="Montserrat Light"/>
                <a:ea typeface="Montserrat Light"/>
                <a:cs typeface="Montserrat Light"/>
                <a:sym typeface="Montserrat Light"/>
              </a:rPr>
              <a:t>We focus on the 4 billion people in countries with young populations across Africa, the Middle East and Asia. </a:t>
            </a:r>
            <a:endParaRPr sz="1100" b="0" i="0" u="none" strike="noStrike" cap="none">
              <a:solidFill>
                <a:srgbClr val="000000"/>
              </a:solidFill>
              <a:latin typeface="Arial"/>
              <a:ea typeface="Arial"/>
              <a:cs typeface="Arial"/>
              <a:sym typeface="Arial"/>
            </a:endParaRPr>
          </a:p>
          <a:p>
            <a:pPr marL="0" marR="0" lvl="0" indent="0" algn="r" rtl="0">
              <a:lnSpc>
                <a:spcPct val="120000"/>
              </a:lnSpc>
              <a:spcBef>
                <a:spcPts val="0"/>
              </a:spcBef>
              <a:spcAft>
                <a:spcPts val="0"/>
              </a:spcAft>
              <a:buClr>
                <a:srgbClr val="000000"/>
              </a:buClr>
              <a:buSzPts val="900"/>
              <a:buFont typeface="Arial"/>
              <a:buNone/>
            </a:pPr>
            <a:endParaRPr sz="900" b="1" i="0" u="none" strike="noStrike" cap="none">
              <a:solidFill>
                <a:srgbClr val="646363"/>
              </a:solidFill>
              <a:latin typeface="Montserrat Light"/>
              <a:ea typeface="Montserrat Light"/>
              <a:cs typeface="Montserrat Light"/>
              <a:sym typeface="Montserrat Light"/>
            </a:endParaRPr>
          </a:p>
          <a:p>
            <a:pPr marL="0" marR="0" lvl="0" indent="0" algn="r" rtl="0">
              <a:lnSpc>
                <a:spcPct val="120000"/>
              </a:lnSpc>
              <a:spcBef>
                <a:spcPts val="0"/>
              </a:spcBef>
              <a:spcAft>
                <a:spcPts val="0"/>
              </a:spcAft>
              <a:buClr>
                <a:srgbClr val="000000"/>
              </a:buClr>
              <a:buSzPts val="900"/>
              <a:buFont typeface="Arial"/>
              <a:buNone/>
            </a:pPr>
            <a:r>
              <a:rPr lang="en-US" sz="900" b="1" i="0" u="none" strike="noStrike" cap="none">
                <a:solidFill>
                  <a:srgbClr val="646363"/>
                </a:solidFill>
                <a:latin typeface="Montserrat Light"/>
                <a:ea typeface="Montserrat Light"/>
                <a:cs typeface="Montserrat Light"/>
                <a:sym typeface="Montserrat Light"/>
              </a:rPr>
              <a:t>That is the Young World. </a:t>
            </a:r>
            <a:endParaRPr sz="1100" b="0" i="0" u="none" strike="noStrike" cap="none">
              <a:solidFill>
                <a:srgbClr val="000000"/>
              </a:solidFill>
              <a:latin typeface="Arial"/>
              <a:ea typeface="Arial"/>
              <a:cs typeface="Arial"/>
              <a:sym typeface="Arial"/>
            </a:endParaRPr>
          </a:p>
          <a:p>
            <a:pPr marL="0" marR="0" lvl="0" indent="0" algn="r" rtl="0">
              <a:lnSpc>
                <a:spcPct val="120000"/>
              </a:lnSpc>
              <a:spcBef>
                <a:spcPts val="0"/>
              </a:spcBef>
              <a:spcAft>
                <a:spcPts val="0"/>
              </a:spcAft>
              <a:buClr>
                <a:srgbClr val="000000"/>
              </a:buClr>
              <a:buSzPts val="900"/>
              <a:buFont typeface="Arial"/>
              <a:buNone/>
            </a:pPr>
            <a:endParaRPr sz="900" b="1" i="0" u="none" strike="noStrike" cap="none">
              <a:solidFill>
                <a:srgbClr val="646363"/>
              </a:solidFill>
              <a:latin typeface="Montserrat Light"/>
              <a:ea typeface="Montserrat Light"/>
              <a:cs typeface="Montserrat Light"/>
              <a:sym typeface="Montserrat Light"/>
            </a:endParaRPr>
          </a:p>
          <a:p>
            <a:pPr marL="0" marR="0" lvl="0" indent="0" algn="r" rtl="0">
              <a:lnSpc>
                <a:spcPct val="120000"/>
              </a:lnSpc>
              <a:spcBef>
                <a:spcPts val="0"/>
              </a:spcBef>
              <a:spcAft>
                <a:spcPts val="0"/>
              </a:spcAft>
              <a:buClr>
                <a:srgbClr val="000000"/>
              </a:buClr>
              <a:buSzPts val="900"/>
              <a:buFont typeface="Arial"/>
              <a:buNone/>
            </a:pPr>
            <a:r>
              <a:rPr lang="en-US" sz="900" b="1" i="0" u="none" strike="noStrike" cap="none">
                <a:solidFill>
                  <a:srgbClr val="646363"/>
                </a:solidFill>
                <a:latin typeface="Montserrat Light"/>
                <a:ea typeface="Montserrat Light"/>
                <a:cs typeface="Montserrat Light"/>
                <a:sym typeface="Montserrat Light"/>
              </a:rPr>
              <a:t>Our roots are in Africa. </a:t>
            </a:r>
            <a:endParaRPr sz="1100" b="0" i="0" u="none" strike="noStrike" cap="none">
              <a:solidFill>
                <a:srgbClr val="000000"/>
              </a:solidFill>
              <a:latin typeface="Arial"/>
              <a:ea typeface="Arial"/>
              <a:cs typeface="Arial"/>
              <a:sym typeface="Arial"/>
            </a:endParaRPr>
          </a:p>
          <a:p>
            <a:pPr marL="0" marR="0" lvl="0" indent="0" algn="r" rtl="0">
              <a:lnSpc>
                <a:spcPct val="120000"/>
              </a:lnSpc>
              <a:spcBef>
                <a:spcPts val="0"/>
              </a:spcBef>
              <a:spcAft>
                <a:spcPts val="0"/>
              </a:spcAft>
              <a:buClr>
                <a:srgbClr val="000000"/>
              </a:buClr>
              <a:buSzPts val="900"/>
              <a:buFont typeface="Arial"/>
              <a:buNone/>
            </a:pPr>
            <a:r>
              <a:rPr lang="en-US" sz="900" b="1" i="0" u="none" strike="noStrike" cap="none">
                <a:solidFill>
                  <a:srgbClr val="646363"/>
                </a:solidFill>
                <a:latin typeface="Montserrat Light"/>
                <a:ea typeface="Montserrat Light"/>
                <a:cs typeface="Montserrat Light"/>
                <a:sym typeface="Montserrat Light"/>
              </a:rPr>
              <a:t>We partner with the world’s leading foundations and multilaterals, governments, and corporations with rapidly scalable technologies.</a:t>
            </a:r>
            <a:endParaRPr sz="1100" b="0" i="0" u="none" strike="noStrike" cap="none">
              <a:solidFill>
                <a:srgbClr val="000000"/>
              </a:solidFill>
              <a:latin typeface="Arial"/>
              <a:ea typeface="Arial"/>
              <a:cs typeface="Arial"/>
              <a:sym typeface="Arial"/>
            </a:endParaRPr>
          </a:p>
          <a:p>
            <a:pPr marL="0" marR="0" lvl="0" indent="0" algn="r" rtl="0">
              <a:lnSpc>
                <a:spcPct val="120000"/>
              </a:lnSpc>
              <a:spcBef>
                <a:spcPts val="0"/>
              </a:spcBef>
              <a:spcAft>
                <a:spcPts val="0"/>
              </a:spcAft>
              <a:buClr>
                <a:srgbClr val="000000"/>
              </a:buClr>
              <a:buSzPts val="900"/>
              <a:buFont typeface="Arial"/>
              <a:buNone/>
            </a:pPr>
            <a:r>
              <a:rPr lang="en-US" sz="900" b="1" i="0" u="none" strike="noStrike" cap="none">
                <a:solidFill>
                  <a:srgbClr val="646363"/>
                </a:solidFill>
                <a:latin typeface="Montserrat Light"/>
                <a:ea typeface="Montserrat Light"/>
                <a:cs typeface="Montserrat Light"/>
                <a:sym typeface="Montserrat Light"/>
              </a:rPr>
              <a:t> </a:t>
            </a:r>
            <a:endParaRPr sz="1100" b="0" i="0" u="none" strike="noStrike" cap="none">
              <a:solidFill>
                <a:srgbClr val="000000"/>
              </a:solidFill>
              <a:latin typeface="Arial"/>
              <a:ea typeface="Arial"/>
              <a:cs typeface="Arial"/>
              <a:sym typeface="Arial"/>
            </a:endParaRPr>
          </a:p>
          <a:p>
            <a:pPr marL="0" marR="0" lvl="0" indent="0" algn="r" rtl="0">
              <a:lnSpc>
                <a:spcPct val="120000"/>
              </a:lnSpc>
              <a:spcBef>
                <a:spcPts val="0"/>
              </a:spcBef>
              <a:spcAft>
                <a:spcPts val="0"/>
              </a:spcAft>
              <a:buClr>
                <a:srgbClr val="000000"/>
              </a:buClr>
              <a:buSzPts val="900"/>
              <a:buFont typeface="Arial"/>
              <a:buNone/>
            </a:pPr>
            <a:r>
              <a:rPr lang="en-US" sz="900" b="1" i="0" u="none" strike="noStrike" cap="none">
                <a:solidFill>
                  <a:srgbClr val="646363"/>
                </a:solidFill>
                <a:latin typeface="Montserrat Light"/>
                <a:ea typeface="Montserrat Light"/>
                <a:cs typeface="Montserrat Light"/>
                <a:sym typeface="Montserrat Light"/>
              </a:rPr>
              <a:t>We have ~250 staff in more than 25 countries, and seven main hubs.</a:t>
            </a:r>
            <a:endParaRPr sz="1100" b="0" i="0" u="none" strike="noStrike" cap="none">
              <a:solidFill>
                <a:srgbClr val="000000"/>
              </a:solidFill>
              <a:latin typeface="Arial"/>
              <a:ea typeface="Arial"/>
              <a:cs typeface="Arial"/>
              <a:sym typeface="Arial"/>
            </a:endParaRPr>
          </a:p>
        </p:txBody>
      </p:sp>
      <p:pic>
        <p:nvPicPr>
          <p:cNvPr id="108" name="Google Shape;108;p16"/>
          <p:cNvPicPr preferRelativeResize="0"/>
          <p:nvPr/>
        </p:nvPicPr>
        <p:blipFill rotWithShape="1">
          <a:blip r:embed="rId3">
            <a:alphaModFix/>
          </a:blip>
          <a:srcRect t="14729" b="14729"/>
          <a:stretch/>
        </p:blipFill>
        <p:spPr>
          <a:xfrm>
            <a:off x="2614807" y="1428015"/>
            <a:ext cx="6173025" cy="3080705"/>
          </a:xfrm>
          <a:prstGeom prst="rect">
            <a:avLst/>
          </a:prstGeom>
          <a:noFill/>
          <a:ln>
            <a:noFill/>
          </a:ln>
        </p:spPr>
      </p:pic>
      <p:pic>
        <p:nvPicPr>
          <p:cNvPr id="109" name="Google Shape;109;p16" descr="Text, letter&#10;&#10;Description automatically generated"/>
          <p:cNvPicPr preferRelativeResize="0"/>
          <p:nvPr/>
        </p:nvPicPr>
        <p:blipFill rotWithShape="1">
          <a:blip r:embed="rId4">
            <a:alphaModFix/>
          </a:blip>
          <a:srcRect/>
          <a:stretch/>
        </p:blipFill>
        <p:spPr>
          <a:xfrm>
            <a:off x="3709121" y="4060978"/>
            <a:ext cx="1000039" cy="491427"/>
          </a:xfrm>
          <a:prstGeom prst="rect">
            <a:avLst/>
          </a:prstGeom>
          <a:noFill/>
          <a:ln>
            <a:noFill/>
          </a:ln>
        </p:spPr>
      </p:pic>
      <p:cxnSp>
        <p:nvCxnSpPr>
          <p:cNvPr id="110" name="Google Shape;110;p16"/>
          <p:cNvCxnSpPr/>
          <p:nvPr/>
        </p:nvCxnSpPr>
        <p:spPr>
          <a:xfrm>
            <a:off x="274320" y="4855999"/>
            <a:ext cx="8513700" cy="0"/>
          </a:xfrm>
          <a:prstGeom prst="straightConnector1">
            <a:avLst/>
          </a:prstGeom>
          <a:noFill/>
          <a:ln w="22225" cap="rnd" cmpd="sng">
            <a:solidFill>
              <a:schemeClr val="accent5"/>
            </a:solidFill>
            <a:prstDash val="solid"/>
            <a:round/>
            <a:headEnd type="none" w="sm" len="sm"/>
            <a:tailEnd type="none" w="sm" len="sm"/>
          </a:ln>
        </p:spPr>
      </p:cxnSp>
      <p:sp>
        <p:nvSpPr>
          <p:cNvPr id="111" name="Google Shape;111;p16"/>
          <p:cNvSpPr txBox="1"/>
          <p:nvPr/>
        </p:nvSpPr>
        <p:spPr>
          <a:xfrm>
            <a:off x="332184" y="948773"/>
            <a:ext cx="8604600" cy="416100"/>
          </a:xfrm>
          <a:prstGeom prst="rect">
            <a:avLst/>
          </a:prstGeom>
          <a:noFill/>
          <a:ln>
            <a:noFill/>
          </a:ln>
        </p:spPr>
        <p:txBody>
          <a:bodyPr spcFirstLastPara="1" wrap="square" lIns="135000" tIns="9525" rIns="0" bIns="0" anchor="t" anchorCtr="0">
            <a:spAutoFit/>
          </a:bodyPr>
          <a:lstStyle/>
          <a:p>
            <a:pPr marL="1270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2"/>
                </a:solidFill>
                <a:latin typeface="Montserrat Light"/>
                <a:ea typeface="Montserrat Light"/>
                <a:cs typeface="Montserrat Light"/>
                <a:sym typeface="Montserrat Light"/>
              </a:rPr>
              <a:t>Genesis is a leading impact and strategy consultancy and has worked in more than 100 countries. </a:t>
            </a:r>
            <a:endParaRPr sz="1100" b="0" i="0" u="none" strike="noStrike" cap="none">
              <a:solidFill>
                <a:srgbClr val="000000"/>
              </a:solidFill>
              <a:latin typeface="Arial"/>
              <a:ea typeface="Arial"/>
              <a:cs typeface="Arial"/>
              <a:sym typeface="Arial"/>
            </a:endParaRPr>
          </a:p>
          <a:p>
            <a:pPr marL="1270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2"/>
              </a:solidFill>
              <a:latin typeface="Montserrat Light"/>
              <a:ea typeface="Montserrat Light"/>
              <a:cs typeface="Montserrat Light"/>
              <a:sym typeface="Montserrat Light"/>
            </a:endParaRPr>
          </a:p>
        </p:txBody>
      </p:sp>
      <p:cxnSp>
        <p:nvCxnSpPr>
          <p:cNvPr id="112" name="Google Shape;112;p16"/>
          <p:cNvCxnSpPr/>
          <p:nvPr/>
        </p:nvCxnSpPr>
        <p:spPr>
          <a:xfrm rot="10800000">
            <a:off x="356162" y="830075"/>
            <a:ext cx="0" cy="441000"/>
          </a:xfrm>
          <a:prstGeom prst="straightConnector1">
            <a:avLst/>
          </a:prstGeom>
          <a:noFill/>
          <a:ln w="73025" cap="sq" cmpd="sng">
            <a:solidFill>
              <a:schemeClr val="accent5"/>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p:nvPr/>
        </p:nvSpPr>
        <p:spPr>
          <a:xfrm>
            <a:off x="815710" y="110664"/>
            <a:ext cx="3832500" cy="344400"/>
          </a:xfrm>
          <a:prstGeom prst="rect">
            <a:avLst/>
          </a:prstGeom>
          <a:noFill/>
          <a:ln>
            <a:noFill/>
          </a:ln>
        </p:spPr>
        <p:txBody>
          <a:bodyPr spcFirstLastPara="1" wrap="square" lIns="0" tIns="66675" rIns="0" bIns="0" anchor="t" anchorCtr="0">
            <a:spAutoFit/>
          </a:bodyPr>
          <a:lstStyle/>
          <a:p>
            <a:pPr marL="12700" marR="0" lvl="0" indent="0" algn="l" rtl="0">
              <a:lnSpc>
                <a:spcPct val="100000"/>
              </a:lnSpc>
              <a:spcBef>
                <a:spcPts val="0"/>
              </a:spcBef>
              <a:spcAft>
                <a:spcPts val="0"/>
              </a:spcAft>
              <a:buNone/>
            </a:pPr>
            <a:r>
              <a:rPr lang="en-US" sz="1800" b="1" i="0" u="none" strike="noStrike" cap="none">
                <a:solidFill>
                  <a:srgbClr val="595959"/>
                </a:solidFill>
                <a:latin typeface="Montserrat"/>
                <a:ea typeface="Montserrat"/>
                <a:cs typeface="Montserrat"/>
                <a:sym typeface="Montserrat"/>
              </a:rPr>
              <a:t>OUR VALUES</a:t>
            </a:r>
            <a:endParaRPr sz="1100"/>
          </a:p>
        </p:txBody>
      </p:sp>
      <p:sp>
        <p:nvSpPr>
          <p:cNvPr id="119" name="Google Shape;119;p17"/>
          <p:cNvSpPr txBox="1"/>
          <p:nvPr/>
        </p:nvSpPr>
        <p:spPr>
          <a:xfrm>
            <a:off x="332185" y="851538"/>
            <a:ext cx="6793800" cy="416100"/>
          </a:xfrm>
          <a:prstGeom prst="rect">
            <a:avLst/>
          </a:prstGeom>
          <a:noFill/>
          <a:ln>
            <a:noFill/>
          </a:ln>
        </p:spPr>
        <p:txBody>
          <a:bodyPr spcFirstLastPara="1" wrap="square" lIns="135000" tIns="9525" rIns="0" bIns="0" anchor="t" anchorCtr="0">
            <a:spAutoFit/>
          </a:bodyPr>
          <a:lstStyle/>
          <a:p>
            <a:pPr marL="12700" marR="0" lvl="0" indent="0" algn="l" rtl="0">
              <a:lnSpc>
                <a:spcPct val="120000"/>
              </a:lnSpc>
              <a:spcBef>
                <a:spcPts val="0"/>
              </a:spcBef>
              <a:spcAft>
                <a:spcPts val="0"/>
              </a:spcAft>
              <a:buNone/>
            </a:pPr>
            <a:r>
              <a:rPr lang="en-US" sz="1200" b="1" i="0" u="none" strike="noStrike" cap="none">
                <a:solidFill>
                  <a:schemeClr val="dk2"/>
                </a:solidFill>
                <a:latin typeface="Montserrat Light"/>
                <a:ea typeface="Montserrat Light"/>
                <a:cs typeface="Montserrat Light"/>
                <a:sym typeface="Montserrat Light"/>
              </a:rPr>
              <a:t>At a time when many consulting firms have been shaken by failures of integrity, </a:t>
            </a:r>
            <a:endParaRPr sz="1100"/>
          </a:p>
          <a:p>
            <a:pPr marL="12700" marR="0" lvl="0" indent="0" algn="l" rtl="0">
              <a:lnSpc>
                <a:spcPct val="120000"/>
              </a:lnSpc>
              <a:spcBef>
                <a:spcPts val="0"/>
              </a:spcBef>
              <a:spcAft>
                <a:spcPts val="0"/>
              </a:spcAft>
              <a:buNone/>
            </a:pPr>
            <a:r>
              <a:rPr lang="en-US" sz="1200" b="1" i="0" u="none" strike="noStrike" cap="none">
                <a:solidFill>
                  <a:schemeClr val="dk2"/>
                </a:solidFill>
                <a:latin typeface="Montserrat Light"/>
                <a:ea typeface="Montserrat Light"/>
                <a:cs typeface="Montserrat Light"/>
                <a:sym typeface="Montserrat Light"/>
              </a:rPr>
              <a:t>we take immense pride in our reputation for ethics, balance and fairness.</a:t>
            </a:r>
            <a:endParaRPr sz="1100"/>
          </a:p>
        </p:txBody>
      </p:sp>
      <p:cxnSp>
        <p:nvCxnSpPr>
          <p:cNvPr id="120" name="Google Shape;120;p17"/>
          <p:cNvCxnSpPr/>
          <p:nvPr/>
        </p:nvCxnSpPr>
        <p:spPr>
          <a:xfrm rot="10800000">
            <a:off x="356162" y="857489"/>
            <a:ext cx="0" cy="441000"/>
          </a:xfrm>
          <a:prstGeom prst="straightConnector1">
            <a:avLst/>
          </a:prstGeom>
          <a:noFill/>
          <a:ln w="63500" cap="sq" cmpd="sng">
            <a:solidFill>
              <a:schemeClr val="accent5"/>
            </a:solidFill>
            <a:prstDash val="solid"/>
            <a:round/>
            <a:headEnd type="none" w="sm" len="sm"/>
            <a:tailEnd type="none" w="sm" len="sm"/>
          </a:ln>
        </p:spPr>
      </p:cxnSp>
      <p:sp>
        <p:nvSpPr>
          <p:cNvPr id="121" name="Google Shape;121;p17"/>
          <p:cNvSpPr txBox="1"/>
          <p:nvPr/>
        </p:nvSpPr>
        <p:spPr>
          <a:xfrm>
            <a:off x="332185" y="1568156"/>
            <a:ext cx="8497500" cy="941400"/>
          </a:xfrm>
          <a:prstGeom prst="rect">
            <a:avLst/>
          </a:prstGeom>
          <a:noFill/>
          <a:ln>
            <a:noFill/>
          </a:ln>
        </p:spPr>
        <p:txBody>
          <a:bodyPr spcFirstLastPara="1" wrap="square" lIns="0" tIns="9525" rIns="0" bIns="0" anchor="ctr" anchorCtr="0">
            <a:spAutoFit/>
          </a:bodyPr>
          <a:lstStyle/>
          <a:p>
            <a:pPr marL="0" marR="0" lvl="0" indent="0" algn="l" rtl="0">
              <a:lnSpc>
                <a:spcPct val="120000"/>
              </a:lnSpc>
              <a:spcBef>
                <a:spcPts val="0"/>
              </a:spcBef>
              <a:spcAft>
                <a:spcPts val="0"/>
              </a:spcAft>
              <a:buNone/>
            </a:pPr>
            <a:r>
              <a:rPr lang="en-US" sz="900" b="1" i="0" u="none" strike="noStrike" cap="none">
                <a:solidFill>
                  <a:srgbClr val="646363"/>
                </a:solidFill>
                <a:latin typeface="Montserrat Light"/>
                <a:ea typeface="Montserrat Light"/>
                <a:cs typeface="Montserrat Light"/>
                <a:sym typeface="Montserrat Light"/>
              </a:rPr>
              <a:t>Our values are an essential part of the way we work. We produce strong, independent analysis that seeks to balance economic with social concerns; markets with society; public with private interests. Our ability to see the position of all sides is a stand-out strength.</a:t>
            </a:r>
            <a:endParaRPr sz="1100"/>
          </a:p>
          <a:p>
            <a:pPr marL="0" marR="0" lvl="0" indent="0" algn="l" rtl="0">
              <a:lnSpc>
                <a:spcPct val="120000"/>
              </a:lnSpc>
              <a:spcBef>
                <a:spcPts val="500"/>
              </a:spcBef>
              <a:spcAft>
                <a:spcPts val="0"/>
              </a:spcAft>
              <a:buNone/>
            </a:pPr>
            <a:r>
              <a:rPr lang="en-US" sz="900" b="1" i="0" u="none" strike="noStrike" cap="none">
                <a:solidFill>
                  <a:srgbClr val="646363"/>
                </a:solidFill>
                <a:latin typeface="Montserrat"/>
                <a:ea typeface="Montserrat"/>
                <a:cs typeface="Montserrat"/>
                <a:sym typeface="Montserrat"/>
              </a:rPr>
              <a:t>Our purpose is to unlock value by working closely with our clients to find real, scalable solutions. </a:t>
            </a:r>
            <a:r>
              <a:rPr lang="en-US" sz="900" b="1" i="0" u="none" strike="noStrike" cap="none">
                <a:solidFill>
                  <a:srgbClr val="646363"/>
                </a:solidFill>
                <a:latin typeface="Montserrat Light"/>
                <a:ea typeface="Montserrat Light"/>
                <a:cs typeface="Montserrat Light"/>
                <a:sym typeface="Montserrat Light"/>
              </a:rPr>
              <a:t>The foundation of our distinctive delivery is technical skill and deep sector knowledge we have developed through our work across the public and the private sectors.</a:t>
            </a:r>
            <a:endParaRPr sz="1100"/>
          </a:p>
          <a:p>
            <a:pPr marL="12700" marR="0" lvl="0" indent="0" algn="l" rtl="0">
              <a:lnSpc>
                <a:spcPct val="140000"/>
              </a:lnSpc>
              <a:spcBef>
                <a:spcPts val="500"/>
              </a:spcBef>
              <a:spcAft>
                <a:spcPts val="0"/>
              </a:spcAft>
              <a:buNone/>
            </a:pPr>
            <a:r>
              <a:rPr lang="en-US" sz="900" b="1" i="0" u="none" strike="noStrike" cap="none">
                <a:solidFill>
                  <a:schemeClr val="dk2"/>
                </a:solidFill>
                <a:latin typeface="Montserrat Medium"/>
                <a:ea typeface="Montserrat Medium"/>
                <a:cs typeface="Montserrat Medium"/>
                <a:sym typeface="Montserrat Medium"/>
              </a:rPr>
              <a:t>All our work is guided by our core values:</a:t>
            </a:r>
            <a:endParaRPr sz="1100"/>
          </a:p>
        </p:txBody>
      </p:sp>
      <p:pic>
        <p:nvPicPr>
          <p:cNvPr id="122" name="Google Shape;122;p17"/>
          <p:cNvPicPr preferRelativeResize="0"/>
          <p:nvPr/>
        </p:nvPicPr>
        <p:blipFill rotWithShape="1">
          <a:blip r:embed="rId3">
            <a:alphaModFix/>
          </a:blip>
          <a:srcRect/>
          <a:stretch/>
        </p:blipFill>
        <p:spPr>
          <a:xfrm>
            <a:off x="252411" y="2697602"/>
            <a:ext cx="6969921" cy="2156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841525" y="28154"/>
            <a:ext cx="6016500" cy="677593"/>
          </a:xfrm>
          <a:prstGeom prst="rect">
            <a:avLst/>
          </a:prstGeom>
          <a:solidFill>
            <a:srgbClr val="FFFFFF"/>
          </a:solidFill>
          <a:ln>
            <a:noFill/>
          </a:ln>
        </p:spPr>
        <p:txBody>
          <a:bodyPr spcFirstLastPara="1" wrap="square" lIns="108000" tIns="61200" rIns="108000" bIns="61200" anchor="ctr" anchorCtr="0">
            <a:spAutoFit/>
          </a:bodyPr>
          <a:lstStyle/>
          <a:p>
            <a:pPr marL="0" marR="0" lvl="1"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Montserrat"/>
                <a:ea typeface="Montserrat"/>
                <a:cs typeface="Montserrat"/>
                <a:sym typeface="Montserrat"/>
              </a:rPr>
              <a:t>ABOUT</a:t>
            </a:r>
            <a:endParaRPr/>
          </a:p>
          <a:p>
            <a:pPr marL="0" marR="0" lvl="1"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Montserrat"/>
                <a:ea typeface="Montserrat"/>
                <a:cs typeface="Montserrat"/>
                <a:sym typeface="Montserrat"/>
              </a:rPr>
              <a:t>OUR HEALTH PRACTICE</a:t>
            </a:r>
            <a:endParaRPr sz="1800" b="0" i="0" u="none" strike="noStrike" cap="none">
              <a:solidFill>
                <a:srgbClr val="3F3F3F"/>
              </a:solidFill>
              <a:latin typeface="Arial"/>
              <a:ea typeface="Arial"/>
              <a:cs typeface="Arial"/>
              <a:sym typeface="Arial"/>
            </a:endParaRPr>
          </a:p>
        </p:txBody>
      </p:sp>
      <p:sp>
        <p:nvSpPr>
          <p:cNvPr id="128" name="Google Shape;128;p18"/>
          <p:cNvSpPr txBox="1"/>
          <p:nvPr/>
        </p:nvSpPr>
        <p:spPr>
          <a:xfrm>
            <a:off x="271950" y="705747"/>
            <a:ext cx="8727375" cy="280677"/>
          </a:xfrm>
          <a:prstGeom prst="rect">
            <a:avLst/>
          </a:prstGeom>
          <a:noFill/>
          <a:ln>
            <a:noFill/>
          </a:ln>
        </p:spPr>
        <p:txBody>
          <a:bodyPr spcFirstLastPara="1" wrap="square" lIns="91425" tIns="45700" rIns="91425" bIns="45700" anchor="t" anchorCtr="0">
            <a:spAutoFit/>
          </a:bodyPr>
          <a:lstStyle/>
          <a:p>
            <a:pPr marL="98065" marR="3188" lvl="0" indent="0" algn="just" rtl="0">
              <a:lnSpc>
                <a:spcPct val="136300"/>
              </a:lnSpc>
              <a:spcBef>
                <a:spcPts val="0"/>
              </a:spcBef>
              <a:spcAft>
                <a:spcPts val="0"/>
              </a:spcAft>
              <a:buClr>
                <a:srgbClr val="000000"/>
              </a:buClr>
              <a:buSzPts val="1000"/>
              <a:buFont typeface="Arial"/>
              <a:buNone/>
            </a:pPr>
            <a:r>
              <a:rPr lang="en-US" sz="900" b="1" i="0" u="none" strike="noStrike" cap="none">
                <a:solidFill>
                  <a:schemeClr val="dk2"/>
                </a:solidFill>
                <a:latin typeface="Montserrat"/>
                <a:ea typeface="Montserrat"/>
                <a:cs typeface="Montserrat"/>
                <a:sym typeface="Montserrat"/>
              </a:rPr>
              <a:t>We work with our clients to develop solutions aimed at improving health of populations throughout Africa.</a:t>
            </a:r>
            <a:endParaRPr/>
          </a:p>
        </p:txBody>
      </p:sp>
      <p:sp>
        <p:nvSpPr>
          <p:cNvPr id="129" name="Google Shape;129;p18"/>
          <p:cNvSpPr txBox="1"/>
          <p:nvPr/>
        </p:nvSpPr>
        <p:spPr>
          <a:xfrm>
            <a:off x="8693776" y="4909984"/>
            <a:ext cx="611100" cy="1230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3F3F3F"/>
                </a:solidFill>
                <a:latin typeface="Montserrat"/>
                <a:ea typeface="Montserrat"/>
                <a:cs typeface="Montserrat"/>
                <a:sym typeface="Montserrat"/>
              </a:rPr>
              <a:t>4</a:t>
            </a:fld>
            <a:endParaRPr sz="800" b="0" i="0" u="none" strike="noStrike" cap="none">
              <a:solidFill>
                <a:srgbClr val="3F3F3F"/>
              </a:solidFill>
              <a:latin typeface="Montserrat"/>
              <a:ea typeface="Montserrat"/>
              <a:cs typeface="Montserrat"/>
              <a:sym typeface="Montserrat"/>
            </a:endParaRPr>
          </a:p>
        </p:txBody>
      </p:sp>
      <p:cxnSp>
        <p:nvCxnSpPr>
          <p:cNvPr id="130" name="Google Shape;130;p18"/>
          <p:cNvCxnSpPr/>
          <p:nvPr/>
        </p:nvCxnSpPr>
        <p:spPr>
          <a:xfrm>
            <a:off x="326300" y="705747"/>
            <a:ext cx="0" cy="451365"/>
          </a:xfrm>
          <a:prstGeom prst="straightConnector1">
            <a:avLst/>
          </a:prstGeom>
          <a:noFill/>
          <a:ln w="25400" cap="flat" cmpd="sng">
            <a:solidFill>
              <a:schemeClr val="accent5"/>
            </a:solidFill>
            <a:prstDash val="solid"/>
            <a:round/>
            <a:headEnd type="none" w="sm" len="sm"/>
            <a:tailEnd type="none" w="sm" len="sm"/>
          </a:ln>
        </p:spPr>
      </p:cxnSp>
      <p:sp>
        <p:nvSpPr>
          <p:cNvPr id="131" name="Google Shape;131;p18"/>
          <p:cNvSpPr txBox="1"/>
          <p:nvPr/>
        </p:nvSpPr>
        <p:spPr>
          <a:xfrm>
            <a:off x="114545" y="1230066"/>
            <a:ext cx="4592209" cy="1976142"/>
          </a:xfrm>
          <a:prstGeom prst="rect">
            <a:avLst/>
          </a:prstGeom>
          <a:noFill/>
          <a:ln>
            <a:noFill/>
          </a:ln>
        </p:spPr>
        <p:txBody>
          <a:bodyPr spcFirstLastPara="1" wrap="square" lIns="91425" tIns="45700" rIns="91425" bIns="45700" anchor="t" anchorCtr="0">
            <a:spAutoFit/>
          </a:bodyPr>
          <a:lstStyle/>
          <a:p>
            <a:pPr marL="98065" marR="3188" lvl="0" indent="0" algn="just" rtl="0">
              <a:lnSpc>
                <a:spcPct val="136300"/>
              </a:lnSpc>
              <a:spcBef>
                <a:spcPts val="0"/>
              </a:spcBef>
              <a:spcAft>
                <a:spcPts val="0"/>
              </a:spcAft>
              <a:buClr>
                <a:srgbClr val="000000"/>
              </a:buClr>
              <a:buSzPts val="1000"/>
              <a:buFont typeface="Arial"/>
              <a:buNone/>
            </a:pPr>
            <a:r>
              <a:rPr lang="en-US" sz="900" b="1" i="0" u="none" strike="noStrike" cap="none">
                <a:solidFill>
                  <a:schemeClr val="accent5"/>
                </a:solidFill>
                <a:latin typeface="Montserrat"/>
                <a:ea typeface="Montserrat"/>
                <a:cs typeface="Montserrat"/>
                <a:sym typeface="Montserrat"/>
              </a:rPr>
              <a:t>Our region faces the challenges of the quadruple burden of disease, which includes both communicable and non-communicable diseases, as well as poverty, violence and injury.</a:t>
            </a:r>
            <a:endParaRPr/>
          </a:p>
          <a:p>
            <a:pPr marL="98065" marR="3188" lvl="0" indent="0" algn="just" rtl="0">
              <a:lnSpc>
                <a:spcPct val="136300"/>
              </a:lnSpc>
              <a:spcBef>
                <a:spcPts val="0"/>
              </a:spcBef>
              <a:spcAft>
                <a:spcPts val="0"/>
              </a:spcAft>
              <a:buClr>
                <a:srgbClr val="000000"/>
              </a:buClr>
              <a:buSzPts val="1000"/>
              <a:buFont typeface="Arial"/>
              <a:buNone/>
            </a:pPr>
            <a:endParaRPr sz="900" b="1" i="0" u="none" strike="noStrike" cap="none">
              <a:solidFill>
                <a:schemeClr val="accent5"/>
              </a:solidFill>
              <a:latin typeface="Montserrat"/>
              <a:ea typeface="Montserrat"/>
              <a:cs typeface="Montserrat"/>
              <a:sym typeface="Montserrat"/>
            </a:endParaRPr>
          </a:p>
          <a:p>
            <a:pPr marL="98065" marR="3188" lvl="0" indent="0" algn="just"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Coupled with this are relatively weak health systems, heavy reliance on donor funding and inequitable public and private sectors. Within this context, we provide experts who have decades of experience in the design, implementation, costing and evaluation of health programmes, the strengthening of sustainable health systems and the use of digital technologies to improve the quality of life. </a:t>
            </a:r>
            <a:endParaRPr/>
          </a:p>
        </p:txBody>
      </p:sp>
      <p:sp>
        <p:nvSpPr>
          <p:cNvPr id="132" name="Google Shape;132;p18"/>
          <p:cNvSpPr txBox="1"/>
          <p:nvPr/>
        </p:nvSpPr>
        <p:spPr>
          <a:xfrm>
            <a:off x="643466" y="3409977"/>
            <a:ext cx="5477933" cy="1222602"/>
          </a:xfrm>
          <a:prstGeom prst="rect">
            <a:avLst/>
          </a:prstGeom>
          <a:noFill/>
          <a:ln>
            <a:noFill/>
          </a:ln>
        </p:spPr>
        <p:txBody>
          <a:bodyPr spcFirstLastPara="1" wrap="square" lIns="91425" tIns="45700" rIns="91425" bIns="45700" anchor="t" anchorCtr="0">
            <a:spAutoFit/>
          </a:bodyPr>
          <a:lstStyle/>
          <a:p>
            <a:pPr marL="98065" marR="3188" lvl="0" indent="0" algn="just" rtl="0">
              <a:lnSpc>
                <a:spcPct val="136300"/>
              </a:lnSpc>
              <a:spcBef>
                <a:spcPts val="0"/>
              </a:spcBef>
              <a:spcAft>
                <a:spcPts val="0"/>
              </a:spcAft>
              <a:buClr>
                <a:srgbClr val="000000"/>
              </a:buClr>
              <a:buSzPts val="1000"/>
              <a:buFont typeface="Arial"/>
              <a:buNone/>
            </a:pPr>
            <a:r>
              <a:rPr lang="en-US" sz="900" b="1" i="0" u="none" strike="noStrike" cap="none">
                <a:solidFill>
                  <a:schemeClr val="accent3"/>
                </a:solidFill>
                <a:latin typeface="Montserrat"/>
                <a:ea typeface="Montserrat"/>
                <a:cs typeface="Montserrat"/>
                <a:sym typeface="Montserrat"/>
              </a:rPr>
              <a:t>Our health work is bolstered by in-house specialists in</a:t>
            </a:r>
            <a:endParaRPr/>
          </a:p>
          <a:p>
            <a:pPr marL="98065" marR="3188" lvl="0" indent="0" algn="just" rtl="0">
              <a:lnSpc>
                <a:spcPct val="136300"/>
              </a:lnSpc>
              <a:spcBef>
                <a:spcPts val="0"/>
              </a:spcBef>
              <a:spcAft>
                <a:spcPts val="0"/>
              </a:spcAft>
              <a:buClr>
                <a:srgbClr val="000000"/>
              </a:buClr>
              <a:buSzPts val="1000"/>
              <a:buFont typeface="Arial"/>
              <a:buNone/>
            </a:pPr>
            <a:endParaRPr sz="900" b="1" i="0" u="none" strike="noStrike" cap="none">
              <a:solidFill>
                <a:schemeClr val="accent3"/>
              </a:solidFill>
              <a:latin typeface="Montserrat"/>
              <a:ea typeface="Montserrat"/>
              <a:cs typeface="Montserrat"/>
              <a:sym typeface="Montserrat"/>
            </a:endParaRPr>
          </a:p>
          <a:p>
            <a:pPr marL="98065" marR="3188" lvl="0" indent="0" algn="l"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Applied Behavioural Economics, Digital Excellence, Human Development and Monitoring, Evaluation &amp; Learning. Donor organisations, foundations and governments across Africa routinely rely on Genesis for expert advice and support. We have worked extensively with public and private healthcare sectors.</a:t>
            </a:r>
            <a:endParaRPr sz="900" b="0" i="0" u="none" strike="noStrike" cap="none">
              <a:solidFill>
                <a:schemeClr val="accent3"/>
              </a:solidFill>
              <a:latin typeface="Montserrat"/>
              <a:ea typeface="Montserrat"/>
              <a:cs typeface="Montserrat"/>
              <a:sym typeface="Montserrat"/>
            </a:endParaRPr>
          </a:p>
        </p:txBody>
      </p:sp>
      <p:cxnSp>
        <p:nvCxnSpPr>
          <p:cNvPr id="133" name="Google Shape;133;p18"/>
          <p:cNvCxnSpPr/>
          <p:nvPr/>
        </p:nvCxnSpPr>
        <p:spPr>
          <a:xfrm flipH="1">
            <a:off x="326300" y="3335918"/>
            <a:ext cx="8367476" cy="6122"/>
          </a:xfrm>
          <a:prstGeom prst="straightConnector1">
            <a:avLst/>
          </a:prstGeom>
          <a:noFill/>
          <a:ln w="25400" cap="flat" cmpd="sng">
            <a:solidFill>
              <a:schemeClr val="accent5"/>
            </a:solidFill>
            <a:prstDash val="dot"/>
            <a:round/>
            <a:headEnd type="none" w="sm" len="sm"/>
            <a:tailEnd type="none" w="sm" len="sm"/>
          </a:ln>
        </p:spPr>
      </p:cxnSp>
      <p:sp>
        <p:nvSpPr>
          <p:cNvPr id="134" name="Google Shape;134;p18"/>
          <p:cNvSpPr txBox="1"/>
          <p:nvPr/>
        </p:nvSpPr>
        <p:spPr>
          <a:xfrm>
            <a:off x="114545" y="4815097"/>
            <a:ext cx="7820587" cy="262188"/>
          </a:xfrm>
          <a:prstGeom prst="rect">
            <a:avLst/>
          </a:prstGeom>
          <a:noFill/>
          <a:ln>
            <a:noFill/>
          </a:ln>
        </p:spPr>
        <p:txBody>
          <a:bodyPr spcFirstLastPara="1" wrap="square" lIns="91425" tIns="45700" rIns="91425" bIns="45700" anchor="t" anchorCtr="0">
            <a:spAutoFit/>
          </a:bodyPr>
          <a:lstStyle/>
          <a:p>
            <a:pPr marL="98065" marR="3188" lvl="0" indent="0" algn="l" rtl="0">
              <a:lnSpc>
                <a:spcPct val="136300"/>
              </a:lnSpc>
              <a:spcBef>
                <a:spcPts val="0"/>
              </a:spcBef>
              <a:spcAft>
                <a:spcPts val="0"/>
              </a:spcAft>
              <a:buClr>
                <a:srgbClr val="000000"/>
              </a:buClr>
              <a:buSzPts val="1000"/>
              <a:buFont typeface="Arial"/>
              <a:buNone/>
            </a:pPr>
            <a:r>
              <a:rPr lang="en-US" sz="900" b="1" i="0" u="none" strike="noStrike" cap="none">
                <a:solidFill>
                  <a:schemeClr val="accent5"/>
                </a:solidFill>
                <a:latin typeface="Montserrat"/>
                <a:ea typeface="Montserrat"/>
                <a:cs typeface="Montserrat"/>
                <a:sym typeface="Montserrat"/>
              </a:rPr>
              <a:t>This gives us a position of trust based on a strong reputation for providing robust and independent expert advice.</a:t>
            </a:r>
            <a:endParaRPr/>
          </a:p>
        </p:txBody>
      </p:sp>
      <p:cxnSp>
        <p:nvCxnSpPr>
          <p:cNvPr id="135" name="Google Shape;135;p18"/>
          <p:cNvCxnSpPr/>
          <p:nvPr/>
        </p:nvCxnSpPr>
        <p:spPr>
          <a:xfrm>
            <a:off x="8605430" y="3887097"/>
            <a:ext cx="0" cy="595287"/>
          </a:xfrm>
          <a:prstGeom prst="straightConnector1">
            <a:avLst/>
          </a:prstGeom>
          <a:noFill/>
          <a:ln w="25400" cap="flat" cmpd="sng">
            <a:solidFill>
              <a:schemeClr val="accent5"/>
            </a:solidFill>
            <a:prstDash val="solid"/>
            <a:round/>
            <a:headEnd type="none" w="sm" len="sm"/>
            <a:tailEnd type="none" w="sm" len="sm"/>
          </a:ln>
        </p:spPr>
      </p:cxnSp>
      <p:sp>
        <p:nvSpPr>
          <p:cNvPr id="136" name="Google Shape;136;p18"/>
          <p:cNvSpPr txBox="1"/>
          <p:nvPr/>
        </p:nvSpPr>
        <p:spPr>
          <a:xfrm>
            <a:off x="6400451" y="1097304"/>
            <a:ext cx="259887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chemeClr val="accent3"/>
                </a:solidFill>
                <a:latin typeface="Montserrat"/>
                <a:ea typeface="Montserrat"/>
                <a:cs typeface="Montserrat"/>
                <a:sym typeface="Montserrat"/>
              </a:rPr>
              <a:t>Celebrating </a:t>
            </a:r>
            <a:r>
              <a:rPr lang="en-US" sz="1100" b="1" i="0" u="none" strike="noStrike" cap="none">
                <a:solidFill>
                  <a:schemeClr val="accent3"/>
                </a:solidFill>
                <a:latin typeface="Montserrat"/>
                <a:ea typeface="Montserrat"/>
                <a:cs typeface="Montserrat"/>
                <a:sym typeface="Montserrat"/>
              </a:rPr>
              <a:t>7 years </a:t>
            </a:r>
            <a:r>
              <a:rPr lang="en-US" sz="1100" b="0" i="0" u="none" strike="noStrike" cap="none">
                <a:solidFill>
                  <a:schemeClr val="accent3"/>
                </a:solidFill>
                <a:latin typeface="Montserrat"/>
                <a:ea typeface="Montserrat"/>
                <a:cs typeface="Montserrat"/>
                <a:sym typeface="Montserrat"/>
              </a:rPr>
              <a:t>of Health</a:t>
            </a:r>
            <a:endParaRPr/>
          </a:p>
        </p:txBody>
      </p:sp>
      <p:pic>
        <p:nvPicPr>
          <p:cNvPr id="137" name="Google Shape;137;p18"/>
          <p:cNvPicPr preferRelativeResize="0"/>
          <p:nvPr/>
        </p:nvPicPr>
        <p:blipFill rotWithShape="1">
          <a:blip r:embed="rId3">
            <a:alphaModFix/>
          </a:blip>
          <a:srcRect t="20585" b="23453"/>
          <a:stretch/>
        </p:blipFill>
        <p:spPr>
          <a:xfrm>
            <a:off x="4851958" y="1456177"/>
            <a:ext cx="4024699" cy="1499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p:nvPr/>
        </p:nvSpPr>
        <p:spPr>
          <a:xfrm>
            <a:off x="841525" y="28154"/>
            <a:ext cx="6016500" cy="677593"/>
          </a:xfrm>
          <a:prstGeom prst="rect">
            <a:avLst/>
          </a:prstGeom>
          <a:solidFill>
            <a:srgbClr val="FFFFFF"/>
          </a:solidFill>
          <a:ln>
            <a:noFill/>
          </a:ln>
        </p:spPr>
        <p:txBody>
          <a:bodyPr spcFirstLastPara="1" wrap="square" lIns="108000" tIns="61200" rIns="108000" bIns="61200" anchor="ctr" anchorCtr="0">
            <a:spAutoFit/>
          </a:bodyPr>
          <a:lstStyle/>
          <a:p>
            <a:pPr marL="0" marR="0" lvl="1"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Montserrat"/>
                <a:ea typeface="Montserrat"/>
                <a:cs typeface="Montserrat"/>
                <a:sym typeface="Montserrat"/>
              </a:rPr>
              <a:t>WHY CLIENTS</a:t>
            </a:r>
            <a:endParaRPr/>
          </a:p>
          <a:p>
            <a:pPr marL="0" marR="0" lvl="1"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Montserrat"/>
                <a:ea typeface="Montserrat"/>
                <a:cs typeface="Montserrat"/>
                <a:sym typeface="Montserrat"/>
              </a:rPr>
              <a:t>CHOOSE GENESIS</a:t>
            </a:r>
            <a:endParaRPr sz="1800" b="0" i="0" u="none" strike="noStrike" cap="none">
              <a:solidFill>
                <a:srgbClr val="3F3F3F"/>
              </a:solidFill>
              <a:latin typeface="Arial"/>
              <a:ea typeface="Arial"/>
              <a:cs typeface="Arial"/>
              <a:sym typeface="Arial"/>
            </a:endParaRPr>
          </a:p>
        </p:txBody>
      </p:sp>
      <p:sp>
        <p:nvSpPr>
          <p:cNvPr id="143" name="Google Shape;143;p19"/>
          <p:cNvSpPr txBox="1"/>
          <p:nvPr/>
        </p:nvSpPr>
        <p:spPr>
          <a:xfrm>
            <a:off x="8693776" y="4909984"/>
            <a:ext cx="611100" cy="1230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3F3F3F"/>
                </a:solidFill>
                <a:latin typeface="Montserrat"/>
                <a:ea typeface="Montserrat"/>
                <a:cs typeface="Montserrat"/>
                <a:sym typeface="Montserrat"/>
              </a:rPr>
              <a:t>5</a:t>
            </a:fld>
            <a:endParaRPr sz="800" b="0" i="0" u="none" strike="noStrike" cap="none">
              <a:solidFill>
                <a:srgbClr val="3F3F3F"/>
              </a:solidFill>
              <a:latin typeface="Montserrat"/>
              <a:ea typeface="Montserrat"/>
              <a:cs typeface="Montserrat"/>
              <a:sym typeface="Montserrat"/>
            </a:endParaRPr>
          </a:p>
        </p:txBody>
      </p:sp>
      <p:pic>
        <p:nvPicPr>
          <p:cNvPr id="144" name="Google Shape;144;p19"/>
          <p:cNvPicPr preferRelativeResize="0"/>
          <p:nvPr/>
        </p:nvPicPr>
        <p:blipFill rotWithShape="1">
          <a:blip r:embed="rId3">
            <a:alphaModFix/>
          </a:blip>
          <a:srcRect r="79540" b="72028"/>
          <a:stretch/>
        </p:blipFill>
        <p:spPr>
          <a:xfrm>
            <a:off x="455319" y="726694"/>
            <a:ext cx="1660571" cy="1130750"/>
          </a:xfrm>
          <a:prstGeom prst="rect">
            <a:avLst/>
          </a:prstGeom>
          <a:noFill/>
          <a:ln>
            <a:noFill/>
          </a:ln>
        </p:spPr>
      </p:pic>
      <p:sp>
        <p:nvSpPr>
          <p:cNvPr id="145" name="Google Shape;145;p19"/>
          <p:cNvSpPr/>
          <p:nvPr/>
        </p:nvSpPr>
        <p:spPr>
          <a:xfrm>
            <a:off x="114545" y="2682329"/>
            <a:ext cx="8798448" cy="2132767"/>
          </a:xfrm>
          <a:prstGeom prst="roundRect">
            <a:avLst>
              <a:gd name="adj" fmla="val 16667"/>
            </a:avLst>
          </a:prstGeom>
          <a:solidFill>
            <a:schemeClr val="lt1"/>
          </a:solidFill>
          <a:ln w="12700" cap="flat" cmpd="sng">
            <a:solidFill>
              <a:schemeClr val="dk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6" name="Google Shape;146;p19"/>
          <p:cNvPicPr preferRelativeResize="0"/>
          <p:nvPr/>
        </p:nvPicPr>
        <p:blipFill rotWithShape="1">
          <a:blip r:embed="rId3">
            <a:alphaModFix/>
          </a:blip>
          <a:srcRect l="744" t="51832" r="1093" b="2719"/>
          <a:stretch/>
        </p:blipFill>
        <p:spPr>
          <a:xfrm>
            <a:off x="346029" y="2921281"/>
            <a:ext cx="7967133" cy="1837251"/>
          </a:xfrm>
          <a:prstGeom prst="rect">
            <a:avLst/>
          </a:prstGeom>
          <a:noFill/>
          <a:ln>
            <a:noFill/>
          </a:ln>
        </p:spPr>
      </p:pic>
      <p:pic>
        <p:nvPicPr>
          <p:cNvPr id="147" name="Google Shape;147;p19"/>
          <p:cNvPicPr preferRelativeResize="0"/>
          <p:nvPr/>
        </p:nvPicPr>
        <p:blipFill rotWithShape="1">
          <a:blip r:embed="rId3">
            <a:alphaModFix/>
          </a:blip>
          <a:srcRect l="78251" b="72028"/>
          <a:stretch/>
        </p:blipFill>
        <p:spPr>
          <a:xfrm>
            <a:off x="6697133" y="726694"/>
            <a:ext cx="1765157" cy="1130750"/>
          </a:xfrm>
          <a:prstGeom prst="rect">
            <a:avLst/>
          </a:prstGeom>
          <a:noFill/>
          <a:ln>
            <a:noFill/>
          </a:ln>
        </p:spPr>
      </p:pic>
      <p:pic>
        <p:nvPicPr>
          <p:cNvPr id="148" name="Google Shape;148;p19"/>
          <p:cNvPicPr preferRelativeResize="0"/>
          <p:nvPr/>
        </p:nvPicPr>
        <p:blipFill rotWithShape="1">
          <a:blip r:embed="rId3">
            <a:alphaModFix/>
          </a:blip>
          <a:srcRect l="24841" r="53409" b="72028"/>
          <a:stretch/>
        </p:blipFill>
        <p:spPr>
          <a:xfrm>
            <a:off x="2424213" y="726694"/>
            <a:ext cx="1765157" cy="1130750"/>
          </a:xfrm>
          <a:prstGeom prst="rect">
            <a:avLst/>
          </a:prstGeom>
          <a:noFill/>
          <a:ln>
            <a:noFill/>
          </a:ln>
        </p:spPr>
      </p:pic>
      <p:pic>
        <p:nvPicPr>
          <p:cNvPr id="149" name="Google Shape;149;p19"/>
          <p:cNvPicPr preferRelativeResize="0"/>
          <p:nvPr/>
        </p:nvPicPr>
        <p:blipFill rotWithShape="1">
          <a:blip r:embed="rId3">
            <a:alphaModFix/>
          </a:blip>
          <a:srcRect l="50971" r="24774" b="72027"/>
          <a:stretch/>
        </p:blipFill>
        <p:spPr>
          <a:xfrm>
            <a:off x="4409577" y="726694"/>
            <a:ext cx="1968643" cy="1130750"/>
          </a:xfrm>
          <a:prstGeom prst="rect">
            <a:avLst/>
          </a:prstGeom>
          <a:noFill/>
          <a:ln>
            <a:noFill/>
          </a:ln>
        </p:spPr>
      </p:pic>
      <p:cxnSp>
        <p:nvCxnSpPr>
          <p:cNvPr id="150" name="Google Shape;150;p19"/>
          <p:cNvCxnSpPr/>
          <p:nvPr/>
        </p:nvCxnSpPr>
        <p:spPr>
          <a:xfrm>
            <a:off x="2318455" y="705747"/>
            <a:ext cx="0" cy="1806736"/>
          </a:xfrm>
          <a:prstGeom prst="straightConnector1">
            <a:avLst/>
          </a:prstGeom>
          <a:noFill/>
          <a:ln w="25400" cap="flat" cmpd="sng">
            <a:solidFill>
              <a:schemeClr val="lt2"/>
            </a:solidFill>
            <a:prstDash val="solid"/>
            <a:round/>
            <a:headEnd type="none" w="sm" len="sm"/>
            <a:tailEnd type="none" w="sm" len="sm"/>
          </a:ln>
        </p:spPr>
      </p:cxnSp>
      <p:sp>
        <p:nvSpPr>
          <p:cNvPr id="151" name="Google Shape;151;p19"/>
          <p:cNvSpPr txBox="1"/>
          <p:nvPr/>
        </p:nvSpPr>
        <p:spPr>
          <a:xfrm>
            <a:off x="346029" y="1836497"/>
            <a:ext cx="1542038" cy="469062"/>
          </a:xfrm>
          <a:prstGeom prst="rect">
            <a:avLst/>
          </a:prstGeom>
          <a:noFill/>
          <a:ln>
            <a:noFill/>
          </a:ln>
        </p:spPr>
        <p:txBody>
          <a:bodyPr spcFirstLastPara="1" wrap="square" lIns="91425" tIns="45700" rIns="91425" bIns="45700" anchor="t" anchorCtr="0">
            <a:spAutoFit/>
          </a:bodyPr>
          <a:lstStyle/>
          <a:p>
            <a:pPr marL="98065" marR="3188" lvl="0" indent="0" algn="ctr"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Our focus is on public health in Africa</a:t>
            </a:r>
            <a:endParaRPr sz="900" b="0" i="0" u="none" strike="noStrike" cap="none">
              <a:solidFill>
                <a:schemeClr val="accent3"/>
              </a:solidFill>
              <a:latin typeface="Montserrat"/>
              <a:ea typeface="Montserrat"/>
              <a:cs typeface="Montserrat"/>
              <a:sym typeface="Montserrat"/>
            </a:endParaRPr>
          </a:p>
        </p:txBody>
      </p:sp>
      <p:cxnSp>
        <p:nvCxnSpPr>
          <p:cNvPr id="152" name="Google Shape;152;p19"/>
          <p:cNvCxnSpPr/>
          <p:nvPr/>
        </p:nvCxnSpPr>
        <p:spPr>
          <a:xfrm>
            <a:off x="4410989" y="705747"/>
            <a:ext cx="0" cy="1806736"/>
          </a:xfrm>
          <a:prstGeom prst="straightConnector1">
            <a:avLst/>
          </a:prstGeom>
          <a:noFill/>
          <a:ln w="25400" cap="flat" cmpd="sng">
            <a:solidFill>
              <a:schemeClr val="lt2"/>
            </a:solidFill>
            <a:prstDash val="solid"/>
            <a:round/>
            <a:headEnd type="none" w="sm" len="sm"/>
            <a:tailEnd type="none" w="sm" len="sm"/>
          </a:ln>
        </p:spPr>
      </p:cxnSp>
      <p:cxnSp>
        <p:nvCxnSpPr>
          <p:cNvPr id="153" name="Google Shape;153;p19"/>
          <p:cNvCxnSpPr/>
          <p:nvPr/>
        </p:nvCxnSpPr>
        <p:spPr>
          <a:xfrm>
            <a:off x="6537675" y="705747"/>
            <a:ext cx="0" cy="1806736"/>
          </a:xfrm>
          <a:prstGeom prst="straightConnector1">
            <a:avLst/>
          </a:prstGeom>
          <a:noFill/>
          <a:ln w="25400" cap="flat" cmpd="sng">
            <a:solidFill>
              <a:schemeClr val="lt2"/>
            </a:solidFill>
            <a:prstDash val="solid"/>
            <a:round/>
            <a:headEnd type="none" w="sm" len="sm"/>
            <a:tailEnd type="none" w="sm" len="sm"/>
          </a:ln>
        </p:spPr>
      </p:cxnSp>
      <p:sp>
        <p:nvSpPr>
          <p:cNvPr id="154" name="Google Shape;154;p19"/>
          <p:cNvSpPr txBox="1"/>
          <p:nvPr/>
        </p:nvSpPr>
        <p:spPr>
          <a:xfrm>
            <a:off x="2362051" y="1836497"/>
            <a:ext cx="1889482" cy="845832"/>
          </a:xfrm>
          <a:prstGeom prst="rect">
            <a:avLst/>
          </a:prstGeom>
          <a:noFill/>
          <a:ln>
            <a:noFill/>
          </a:ln>
        </p:spPr>
        <p:txBody>
          <a:bodyPr spcFirstLastPara="1" wrap="square" lIns="91425" tIns="45700" rIns="91425" bIns="45700" anchor="t" anchorCtr="0">
            <a:spAutoFit/>
          </a:bodyPr>
          <a:lstStyle/>
          <a:p>
            <a:pPr marL="98065" marR="3188" lvl="0" indent="0" algn="ctr"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We develop customised solutions to improve the health of people throughout the continent</a:t>
            </a:r>
            <a:endParaRPr sz="900" b="0" i="0" u="none" strike="noStrike" cap="none">
              <a:solidFill>
                <a:schemeClr val="accent3"/>
              </a:solidFill>
              <a:latin typeface="Montserrat"/>
              <a:ea typeface="Montserrat"/>
              <a:cs typeface="Montserrat"/>
              <a:sym typeface="Montserrat"/>
            </a:endParaRPr>
          </a:p>
        </p:txBody>
      </p:sp>
      <p:sp>
        <p:nvSpPr>
          <p:cNvPr id="155" name="Google Shape;155;p19"/>
          <p:cNvSpPr txBox="1"/>
          <p:nvPr/>
        </p:nvSpPr>
        <p:spPr>
          <a:xfrm>
            <a:off x="4511320" y="1830942"/>
            <a:ext cx="1765157" cy="657447"/>
          </a:xfrm>
          <a:prstGeom prst="rect">
            <a:avLst/>
          </a:prstGeom>
          <a:noFill/>
          <a:ln>
            <a:noFill/>
          </a:ln>
        </p:spPr>
        <p:txBody>
          <a:bodyPr spcFirstLastPara="1" wrap="square" lIns="91425" tIns="45700" rIns="91425" bIns="45700" anchor="t" anchorCtr="0">
            <a:spAutoFit/>
          </a:bodyPr>
          <a:lstStyle/>
          <a:p>
            <a:pPr marL="98065" marR="3188" lvl="0" indent="0" algn="ctr"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We deliver robust analysis for clients across the health sector.</a:t>
            </a:r>
            <a:endParaRPr sz="900" b="0" i="0" u="none" strike="noStrike" cap="none">
              <a:solidFill>
                <a:schemeClr val="accent3"/>
              </a:solidFill>
              <a:latin typeface="Montserrat"/>
              <a:ea typeface="Montserrat"/>
              <a:cs typeface="Montserrat"/>
              <a:sym typeface="Montserrat"/>
            </a:endParaRPr>
          </a:p>
        </p:txBody>
      </p:sp>
      <p:sp>
        <p:nvSpPr>
          <p:cNvPr id="156" name="Google Shape;156;p19"/>
          <p:cNvSpPr txBox="1"/>
          <p:nvPr/>
        </p:nvSpPr>
        <p:spPr>
          <a:xfrm>
            <a:off x="6821460" y="1841000"/>
            <a:ext cx="1765157" cy="845832"/>
          </a:xfrm>
          <a:prstGeom prst="rect">
            <a:avLst/>
          </a:prstGeom>
          <a:noFill/>
          <a:ln>
            <a:noFill/>
          </a:ln>
        </p:spPr>
        <p:txBody>
          <a:bodyPr spcFirstLastPara="1" wrap="square" lIns="91425" tIns="45700" rIns="91425" bIns="45700" anchor="t" anchorCtr="0">
            <a:spAutoFit/>
          </a:bodyPr>
          <a:lstStyle/>
          <a:p>
            <a:pPr marL="98065" marR="3188" lvl="0" indent="0" algn="ctr"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Our deep technical expertise and experience enable our clients to make better decisions.</a:t>
            </a:r>
            <a:endParaRPr sz="900" b="0" i="0" u="none" strike="noStrike" cap="none">
              <a:solidFill>
                <a:schemeClr val="accent3"/>
              </a:solidFill>
              <a:latin typeface="Montserrat"/>
              <a:ea typeface="Montserrat"/>
              <a:cs typeface="Montserrat"/>
              <a:sym typeface="Montserrat"/>
            </a:endParaRPr>
          </a:p>
        </p:txBody>
      </p:sp>
      <p:pic>
        <p:nvPicPr>
          <p:cNvPr id="157" name="Google Shape;157;p19" descr="TERNOPIL, UKRAINE - MAY 2, 2022: Unicef Logo Printed on Paper. Unicef is a  United Nations Programm that Provides Humanitarian and Editorial  Photography - Image of company, donations: 247849017"/>
          <p:cNvPicPr preferRelativeResize="0"/>
          <p:nvPr/>
        </p:nvPicPr>
        <p:blipFill rotWithShape="1">
          <a:blip r:embed="rId4">
            <a:alphaModFix/>
          </a:blip>
          <a:srcRect l="7911" t="19476" b="28059"/>
          <a:stretch/>
        </p:blipFill>
        <p:spPr>
          <a:xfrm>
            <a:off x="425450" y="4394200"/>
            <a:ext cx="924358" cy="381000"/>
          </a:xfrm>
          <a:prstGeom prst="rect">
            <a:avLst/>
          </a:prstGeom>
          <a:noFill/>
          <a:ln>
            <a:noFill/>
          </a:ln>
        </p:spPr>
      </p:pic>
      <p:pic>
        <p:nvPicPr>
          <p:cNvPr id="158" name="Google Shape;158;p19" descr="PLM – Project Last Mile – We improve the availability of life-saving  medicines and demand for health services in Africa by sharing the expertise  and network of the Coca-Cola system."/>
          <p:cNvPicPr preferRelativeResize="0"/>
          <p:nvPr/>
        </p:nvPicPr>
        <p:blipFill rotWithShape="1">
          <a:blip r:embed="rId5">
            <a:alphaModFix/>
          </a:blip>
          <a:srcRect/>
          <a:stretch/>
        </p:blipFill>
        <p:spPr>
          <a:xfrm>
            <a:off x="3216811" y="2677967"/>
            <a:ext cx="1034722" cy="486627"/>
          </a:xfrm>
          <a:prstGeom prst="rect">
            <a:avLst/>
          </a:prstGeom>
          <a:noFill/>
          <a:ln>
            <a:noFill/>
          </a:ln>
        </p:spPr>
      </p:pic>
      <p:pic>
        <p:nvPicPr>
          <p:cNvPr id="159" name="Google Shape;159;p19" descr="USAID-Logo - SAVCA"/>
          <p:cNvPicPr preferRelativeResize="0"/>
          <p:nvPr/>
        </p:nvPicPr>
        <p:blipFill rotWithShape="1">
          <a:blip r:embed="rId6">
            <a:alphaModFix/>
          </a:blip>
          <a:srcRect/>
          <a:stretch/>
        </p:blipFill>
        <p:spPr>
          <a:xfrm>
            <a:off x="5106293" y="2699387"/>
            <a:ext cx="1104757" cy="330660"/>
          </a:xfrm>
          <a:prstGeom prst="rect">
            <a:avLst/>
          </a:prstGeom>
          <a:noFill/>
          <a:ln>
            <a:noFill/>
          </a:ln>
        </p:spPr>
      </p:pic>
      <p:pic>
        <p:nvPicPr>
          <p:cNvPr id="160" name="Google Shape;160;p19"/>
          <p:cNvPicPr preferRelativeResize="0"/>
          <p:nvPr/>
        </p:nvPicPr>
        <p:blipFill rotWithShape="1">
          <a:blip r:embed="rId7">
            <a:alphaModFix/>
          </a:blip>
          <a:srcRect/>
          <a:stretch/>
        </p:blipFill>
        <p:spPr>
          <a:xfrm>
            <a:off x="8313162" y="3810119"/>
            <a:ext cx="486627" cy="486627"/>
          </a:xfrm>
          <a:prstGeom prst="rect">
            <a:avLst/>
          </a:prstGeom>
          <a:noFill/>
          <a:ln>
            <a:noFill/>
          </a:ln>
        </p:spPr>
      </p:pic>
      <p:pic>
        <p:nvPicPr>
          <p:cNvPr id="161" name="Google Shape;161;p19" descr="Avenir Health (@AvenirHealth) / X"/>
          <p:cNvPicPr preferRelativeResize="0"/>
          <p:nvPr/>
        </p:nvPicPr>
        <p:blipFill rotWithShape="1">
          <a:blip r:embed="rId8">
            <a:alphaModFix/>
          </a:blip>
          <a:srcRect t="24594" b="28614"/>
          <a:stretch/>
        </p:blipFill>
        <p:spPr>
          <a:xfrm>
            <a:off x="7823995" y="2746282"/>
            <a:ext cx="785884" cy="3677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p:nvPr/>
        </p:nvSpPr>
        <p:spPr>
          <a:xfrm>
            <a:off x="841525" y="28154"/>
            <a:ext cx="6016500" cy="677593"/>
          </a:xfrm>
          <a:prstGeom prst="rect">
            <a:avLst/>
          </a:prstGeom>
          <a:solidFill>
            <a:srgbClr val="FFFFFF"/>
          </a:solidFill>
          <a:ln>
            <a:noFill/>
          </a:ln>
        </p:spPr>
        <p:txBody>
          <a:bodyPr spcFirstLastPara="1" wrap="square" lIns="108000" tIns="61200" rIns="108000" bIns="61200" anchor="ctr" anchorCtr="0">
            <a:spAutoFit/>
          </a:bodyPr>
          <a:lstStyle/>
          <a:p>
            <a:pPr marL="0" marR="0" lvl="1"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Montserrat"/>
                <a:ea typeface="Montserrat"/>
                <a:cs typeface="Montserrat"/>
                <a:sym typeface="Montserrat"/>
              </a:rPr>
              <a:t>OUR HEALTH </a:t>
            </a:r>
            <a:endParaRPr/>
          </a:p>
          <a:p>
            <a:pPr marL="0" marR="0" lvl="1"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Montserrat"/>
                <a:ea typeface="Montserrat"/>
                <a:cs typeface="Montserrat"/>
                <a:sym typeface="Montserrat"/>
              </a:rPr>
              <a:t>EXPERTISE</a:t>
            </a:r>
            <a:endParaRPr sz="1800" b="0" i="0" u="none" strike="noStrike" cap="none">
              <a:solidFill>
                <a:srgbClr val="3F3F3F"/>
              </a:solidFill>
              <a:latin typeface="Arial"/>
              <a:ea typeface="Arial"/>
              <a:cs typeface="Arial"/>
              <a:sym typeface="Arial"/>
            </a:endParaRPr>
          </a:p>
        </p:txBody>
      </p:sp>
      <p:sp>
        <p:nvSpPr>
          <p:cNvPr id="167" name="Google Shape;167;p20"/>
          <p:cNvSpPr txBox="1"/>
          <p:nvPr/>
        </p:nvSpPr>
        <p:spPr>
          <a:xfrm>
            <a:off x="8693776" y="4909984"/>
            <a:ext cx="611100" cy="1230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3F3F3F"/>
                </a:solidFill>
                <a:latin typeface="Montserrat"/>
                <a:ea typeface="Montserrat"/>
                <a:cs typeface="Montserrat"/>
                <a:sym typeface="Montserrat"/>
              </a:rPr>
              <a:t>6</a:t>
            </a:fld>
            <a:endParaRPr sz="800" b="0" i="0" u="none" strike="noStrike" cap="none">
              <a:solidFill>
                <a:srgbClr val="3F3F3F"/>
              </a:solidFill>
              <a:latin typeface="Montserrat"/>
              <a:ea typeface="Montserrat"/>
              <a:cs typeface="Montserrat"/>
              <a:sym typeface="Montserrat"/>
            </a:endParaRPr>
          </a:p>
        </p:txBody>
      </p:sp>
      <p:cxnSp>
        <p:nvCxnSpPr>
          <p:cNvPr id="168" name="Google Shape;168;p20"/>
          <p:cNvCxnSpPr/>
          <p:nvPr/>
        </p:nvCxnSpPr>
        <p:spPr>
          <a:xfrm>
            <a:off x="2870114" y="1759406"/>
            <a:ext cx="0" cy="2745217"/>
          </a:xfrm>
          <a:prstGeom prst="straightConnector1">
            <a:avLst/>
          </a:prstGeom>
          <a:noFill/>
          <a:ln w="25400" cap="flat" cmpd="sng">
            <a:solidFill>
              <a:schemeClr val="lt2"/>
            </a:solidFill>
            <a:prstDash val="solid"/>
            <a:round/>
            <a:headEnd type="none" w="sm" len="sm"/>
            <a:tailEnd type="none" w="sm" len="sm"/>
          </a:ln>
        </p:spPr>
      </p:cxnSp>
      <p:sp>
        <p:nvSpPr>
          <p:cNvPr id="169" name="Google Shape;169;p20"/>
          <p:cNvSpPr txBox="1"/>
          <p:nvPr/>
        </p:nvSpPr>
        <p:spPr>
          <a:xfrm>
            <a:off x="418466" y="2884601"/>
            <a:ext cx="2155727" cy="1410987"/>
          </a:xfrm>
          <a:prstGeom prst="rect">
            <a:avLst/>
          </a:prstGeom>
          <a:noFill/>
          <a:ln>
            <a:noFill/>
          </a:ln>
        </p:spPr>
        <p:txBody>
          <a:bodyPr spcFirstLastPara="1" wrap="square" lIns="91425" tIns="45700" rIns="91425" bIns="45700" anchor="t" anchorCtr="0">
            <a:spAutoFit/>
          </a:bodyPr>
          <a:lstStyle/>
          <a:p>
            <a:pPr marL="98065" marR="3188" lvl="0" indent="0" algn="ctr"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We design and implement a variety of research projects - from national household surveys to discrete and focused programme reviews, formative research, process and end-of-programme evaluations.</a:t>
            </a:r>
            <a:endParaRPr sz="900" b="0" i="0" u="none" strike="noStrike" cap="none">
              <a:solidFill>
                <a:schemeClr val="accent3"/>
              </a:solidFill>
              <a:latin typeface="Montserrat"/>
              <a:ea typeface="Montserrat"/>
              <a:cs typeface="Montserrat"/>
              <a:sym typeface="Montserrat"/>
            </a:endParaRPr>
          </a:p>
        </p:txBody>
      </p:sp>
      <p:cxnSp>
        <p:nvCxnSpPr>
          <p:cNvPr id="170" name="Google Shape;170;p20"/>
          <p:cNvCxnSpPr/>
          <p:nvPr/>
        </p:nvCxnSpPr>
        <p:spPr>
          <a:xfrm>
            <a:off x="5999942" y="1759406"/>
            <a:ext cx="0" cy="2687466"/>
          </a:xfrm>
          <a:prstGeom prst="straightConnector1">
            <a:avLst/>
          </a:prstGeom>
          <a:noFill/>
          <a:ln w="25400" cap="flat" cmpd="sng">
            <a:solidFill>
              <a:schemeClr val="lt2"/>
            </a:solidFill>
            <a:prstDash val="solid"/>
            <a:round/>
            <a:headEnd type="none" w="sm" len="sm"/>
            <a:tailEnd type="none" w="sm" len="sm"/>
          </a:ln>
        </p:spPr>
      </p:cxnSp>
      <p:sp>
        <p:nvSpPr>
          <p:cNvPr id="171" name="Google Shape;171;p20"/>
          <p:cNvSpPr txBox="1"/>
          <p:nvPr/>
        </p:nvSpPr>
        <p:spPr>
          <a:xfrm>
            <a:off x="3163257" y="2884601"/>
            <a:ext cx="2598820" cy="1599372"/>
          </a:xfrm>
          <a:prstGeom prst="rect">
            <a:avLst/>
          </a:prstGeom>
          <a:noFill/>
          <a:ln>
            <a:noFill/>
          </a:ln>
        </p:spPr>
        <p:txBody>
          <a:bodyPr spcFirstLastPara="1" wrap="square" lIns="91425" tIns="45700" rIns="91425" bIns="45700" anchor="t" anchorCtr="0">
            <a:spAutoFit/>
          </a:bodyPr>
          <a:lstStyle/>
          <a:p>
            <a:pPr marL="98065" marR="3188" lvl="0" indent="0" algn="ctr"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Our team draws on multidisciplinary skills in public financial management, health finance, costing, efficiency studies and other economics analyses to inform policy, build resilient health systems and facilitate efficient implementation of health programmes to improve healthcare in the region.</a:t>
            </a:r>
            <a:endParaRPr sz="900" b="0" i="0" u="none" strike="noStrike" cap="none">
              <a:solidFill>
                <a:schemeClr val="accent3"/>
              </a:solidFill>
              <a:latin typeface="Montserrat"/>
              <a:ea typeface="Montserrat"/>
              <a:cs typeface="Montserrat"/>
              <a:sym typeface="Montserrat"/>
            </a:endParaRPr>
          </a:p>
        </p:txBody>
      </p:sp>
      <p:sp>
        <p:nvSpPr>
          <p:cNvPr id="172" name="Google Shape;172;p20"/>
          <p:cNvSpPr txBox="1"/>
          <p:nvPr/>
        </p:nvSpPr>
        <p:spPr>
          <a:xfrm>
            <a:off x="6094957" y="2884601"/>
            <a:ext cx="2598820" cy="1599372"/>
          </a:xfrm>
          <a:prstGeom prst="rect">
            <a:avLst/>
          </a:prstGeom>
          <a:noFill/>
          <a:ln>
            <a:noFill/>
          </a:ln>
        </p:spPr>
        <p:txBody>
          <a:bodyPr spcFirstLastPara="1" wrap="square" lIns="91425" tIns="45700" rIns="91425" bIns="45700" anchor="t" anchorCtr="0">
            <a:spAutoFit/>
          </a:bodyPr>
          <a:lstStyle/>
          <a:p>
            <a:pPr marL="98065" marR="3188" lvl="0" indent="0" algn="ctr" rtl="0">
              <a:lnSpc>
                <a:spcPct val="136300"/>
              </a:lnSpc>
              <a:spcBef>
                <a:spcPts val="0"/>
              </a:spcBef>
              <a:spcAft>
                <a:spcPts val="0"/>
              </a:spcAft>
              <a:buClr>
                <a:srgbClr val="000000"/>
              </a:buClr>
              <a:buSzPts val="1000"/>
              <a:buFont typeface="Arial"/>
              <a:buNone/>
            </a:pPr>
            <a:r>
              <a:rPr lang="en-US" sz="900" b="0" i="0" u="none" strike="noStrike" cap="none">
                <a:solidFill>
                  <a:srgbClr val="595959"/>
                </a:solidFill>
                <a:latin typeface="Montserrat"/>
                <a:ea typeface="Montserrat"/>
                <a:cs typeface="Montserrat"/>
                <a:sym typeface="Montserrat"/>
              </a:rPr>
              <a:t>We help unlock value and maximise impact in health delivery across Africa through addressing technical health systems challenges in programme implementation. We do this by providing technical assistance, capacity development and harness knowledge management &amp; learning.</a:t>
            </a:r>
            <a:endParaRPr sz="900" b="0" i="0" u="none" strike="noStrike" cap="none">
              <a:solidFill>
                <a:schemeClr val="accent3"/>
              </a:solidFill>
              <a:latin typeface="Montserrat"/>
              <a:ea typeface="Montserrat"/>
              <a:cs typeface="Montserrat"/>
              <a:sym typeface="Montserrat"/>
            </a:endParaRPr>
          </a:p>
        </p:txBody>
      </p:sp>
      <p:pic>
        <p:nvPicPr>
          <p:cNvPr id="173" name="Google Shape;173;p20"/>
          <p:cNvPicPr preferRelativeResize="0"/>
          <p:nvPr/>
        </p:nvPicPr>
        <p:blipFill rotWithShape="1">
          <a:blip r:embed="rId3">
            <a:alphaModFix/>
          </a:blip>
          <a:srcRect/>
          <a:stretch/>
        </p:blipFill>
        <p:spPr>
          <a:xfrm>
            <a:off x="453188" y="1596447"/>
            <a:ext cx="2178162" cy="1130358"/>
          </a:xfrm>
          <a:prstGeom prst="rect">
            <a:avLst/>
          </a:prstGeom>
          <a:noFill/>
          <a:ln>
            <a:noFill/>
          </a:ln>
        </p:spPr>
      </p:pic>
      <p:pic>
        <p:nvPicPr>
          <p:cNvPr id="174" name="Google Shape;174;p20"/>
          <p:cNvPicPr preferRelativeResize="0"/>
          <p:nvPr/>
        </p:nvPicPr>
        <p:blipFill rotWithShape="1">
          <a:blip r:embed="rId4">
            <a:alphaModFix/>
          </a:blip>
          <a:srcRect/>
          <a:stretch/>
        </p:blipFill>
        <p:spPr>
          <a:xfrm>
            <a:off x="3351992" y="1610848"/>
            <a:ext cx="2190863" cy="1187511"/>
          </a:xfrm>
          <a:prstGeom prst="rect">
            <a:avLst/>
          </a:prstGeom>
          <a:noFill/>
          <a:ln>
            <a:noFill/>
          </a:ln>
        </p:spPr>
      </p:pic>
      <p:pic>
        <p:nvPicPr>
          <p:cNvPr id="175" name="Google Shape;175;p20"/>
          <p:cNvPicPr preferRelativeResize="0"/>
          <p:nvPr/>
        </p:nvPicPr>
        <p:blipFill rotWithShape="1">
          <a:blip r:embed="rId5">
            <a:alphaModFix/>
          </a:blip>
          <a:srcRect/>
          <a:stretch/>
        </p:blipFill>
        <p:spPr>
          <a:xfrm>
            <a:off x="6263497" y="1446519"/>
            <a:ext cx="2235315" cy="12383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p:nvPr/>
        </p:nvSpPr>
        <p:spPr>
          <a:xfrm>
            <a:off x="841525" y="28154"/>
            <a:ext cx="6016500" cy="677593"/>
          </a:xfrm>
          <a:prstGeom prst="rect">
            <a:avLst/>
          </a:prstGeom>
          <a:solidFill>
            <a:srgbClr val="FFFFFF"/>
          </a:solidFill>
          <a:ln>
            <a:noFill/>
          </a:ln>
        </p:spPr>
        <p:txBody>
          <a:bodyPr spcFirstLastPara="1" wrap="square" lIns="108000" tIns="61200" rIns="108000" bIns="61200" anchor="ctr" anchorCtr="0">
            <a:spAutoFit/>
          </a:bodyPr>
          <a:lstStyle/>
          <a:p>
            <a:pPr marL="0" marR="0" lvl="1" indent="0" algn="l"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Montserrat"/>
                <a:ea typeface="Montserrat"/>
                <a:cs typeface="Montserrat"/>
                <a:sym typeface="Montserrat"/>
              </a:rPr>
              <a:t>OUR </a:t>
            </a:r>
            <a:endParaRPr/>
          </a:p>
          <a:p>
            <a:pPr marL="0" marR="0" lvl="1"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Montserrat"/>
                <a:ea typeface="Montserrat"/>
                <a:cs typeface="Montserrat"/>
                <a:sym typeface="Montserrat"/>
              </a:rPr>
              <a:t>TEAM</a:t>
            </a:r>
            <a:endParaRPr sz="1800" b="0" i="0" u="none" strike="noStrike" cap="none">
              <a:solidFill>
                <a:srgbClr val="3F3F3F"/>
              </a:solidFill>
              <a:latin typeface="Arial"/>
              <a:ea typeface="Arial"/>
              <a:cs typeface="Arial"/>
              <a:sym typeface="Arial"/>
            </a:endParaRPr>
          </a:p>
        </p:txBody>
      </p:sp>
      <p:sp>
        <p:nvSpPr>
          <p:cNvPr id="224" name="Google Shape;224;p24"/>
          <p:cNvSpPr txBox="1"/>
          <p:nvPr/>
        </p:nvSpPr>
        <p:spPr>
          <a:xfrm>
            <a:off x="8693776" y="4909984"/>
            <a:ext cx="611100" cy="1230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3F3F3F"/>
                </a:solidFill>
                <a:latin typeface="Montserrat"/>
                <a:ea typeface="Montserrat"/>
                <a:cs typeface="Montserrat"/>
                <a:sym typeface="Montserrat"/>
              </a:rPr>
              <a:t>7</a:t>
            </a:fld>
            <a:endParaRPr sz="800" b="0" i="0" u="none" strike="noStrike" cap="none">
              <a:solidFill>
                <a:srgbClr val="3F3F3F"/>
              </a:solidFill>
              <a:latin typeface="Montserrat"/>
              <a:ea typeface="Montserrat"/>
              <a:cs typeface="Montserrat"/>
              <a:sym typeface="Montserrat"/>
            </a:endParaRPr>
          </a:p>
        </p:txBody>
      </p:sp>
      <p:sp>
        <p:nvSpPr>
          <p:cNvPr id="225" name="Google Shape;225;p24"/>
          <p:cNvSpPr/>
          <p:nvPr/>
        </p:nvSpPr>
        <p:spPr>
          <a:xfrm>
            <a:off x="5424407" y="110517"/>
            <a:ext cx="3447639" cy="472880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6" name="Google Shape;226;p24"/>
          <p:cNvSpPr txBox="1"/>
          <p:nvPr/>
        </p:nvSpPr>
        <p:spPr>
          <a:xfrm>
            <a:off x="5249808" y="110516"/>
            <a:ext cx="3622200" cy="3818400"/>
          </a:xfrm>
          <a:prstGeom prst="rect">
            <a:avLst/>
          </a:prstGeom>
          <a:noFill/>
          <a:ln>
            <a:noFill/>
          </a:ln>
        </p:spPr>
        <p:txBody>
          <a:bodyPr spcFirstLastPara="1" wrap="square" lIns="91425" tIns="45700" rIns="91425" bIns="45700" anchor="t" anchorCtr="0">
            <a:spAutoFit/>
          </a:bodyPr>
          <a:lstStyle/>
          <a:p>
            <a:pPr marL="98065" marR="3188" lvl="0" indent="0" algn="r" rtl="0">
              <a:lnSpc>
                <a:spcPct val="136300"/>
              </a:lnSpc>
              <a:spcBef>
                <a:spcPts val="0"/>
              </a:spcBef>
              <a:spcAft>
                <a:spcPts val="0"/>
              </a:spcAft>
              <a:buClr>
                <a:srgbClr val="000000"/>
              </a:buClr>
              <a:buSzPts val="1000"/>
              <a:buFont typeface="Arial"/>
              <a:buNone/>
            </a:pPr>
            <a:r>
              <a:rPr lang="en-US" sz="900" b="1" i="0" u="none" strike="noStrike" cap="none">
                <a:solidFill>
                  <a:schemeClr val="dk2"/>
                </a:solidFill>
                <a:latin typeface="Montserrat"/>
                <a:ea typeface="Montserrat"/>
                <a:cs typeface="Montserrat"/>
                <a:sym typeface="Montserrat"/>
              </a:rPr>
              <a:t>Some of our qualifications include </a:t>
            </a:r>
            <a:endParaRPr/>
          </a:p>
          <a:p>
            <a:pPr marL="98065" marR="3188" lvl="0" indent="0" algn="r" rtl="0">
              <a:lnSpc>
                <a:spcPct val="136300"/>
              </a:lnSpc>
              <a:spcBef>
                <a:spcPts val="0"/>
              </a:spcBef>
              <a:spcAft>
                <a:spcPts val="0"/>
              </a:spcAft>
              <a:buClr>
                <a:srgbClr val="000000"/>
              </a:buClr>
              <a:buSzPts val="1000"/>
              <a:buFont typeface="Arial"/>
              <a:buNone/>
            </a:pPr>
            <a:r>
              <a:rPr lang="en-US" sz="900" b="1" i="0" u="none" strike="noStrike" cap="none">
                <a:solidFill>
                  <a:schemeClr val="dk2"/>
                </a:solidFill>
                <a:latin typeface="Montserrat"/>
                <a:ea typeface="Montserrat"/>
                <a:cs typeface="Montserrat"/>
                <a:sym typeface="Montserrat"/>
              </a:rPr>
              <a:t>post-graduate degrees in</a:t>
            </a:r>
            <a:endParaRPr sz="900" b="0" i="0" u="none" strike="noStrike" cap="none">
              <a:solidFill>
                <a:srgbClr val="595959"/>
              </a:solidFill>
              <a:latin typeface="Montserrat"/>
              <a:ea typeface="Montserrat"/>
              <a:cs typeface="Montserrat"/>
              <a:sym typeface="Montserrat"/>
            </a:endParaRPr>
          </a:p>
          <a:p>
            <a:pPr marL="98065" marR="3188" lvl="0" indent="0" algn="r" rtl="0">
              <a:lnSpc>
                <a:spcPct val="136300"/>
              </a:lnSpc>
              <a:spcBef>
                <a:spcPts val="0"/>
              </a:spcBef>
              <a:spcAft>
                <a:spcPts val="0"/>
              </a:spcAft>
              <a:buClr>
                <a:srgbClr val="000000"/>
              </a:buClr>
              <a:buSzPts val="1000"/>
              <a:buFont typeface="Arial"/>
              <a:buNone/>
            </a:pPr>
            <a:r>
              <a:rPr lang="en-US" sz="900" b="0" i="0" u="none" strike="noStrike" cap="none">
                <a:solidFill>
                  <a:srgbClr val="7F7F7F"/>
                </a:solidFill>
                <a:latin typeface="Montserrat"/>
                <a:ea typeface="Montserrat"/>
                <a:cs typeface="Montserrat"/>
                <a:sym typeface="Montserrat"/>
              </a:rPr>
              <a:t>MBBCH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Epidemiology and Biostatistics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Applied Economics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Health Information Systems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Public Health (Economics)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Management of Health Systems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Mass Communication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Community Health and Tropical Medicine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Public Health (Social and Behaviour Change Communication)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Neuropsychology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Demography and Population Studies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Epidemiology (Implementation Sciences)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Sociology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Business Administration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Environment and Development Studies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Public Health (Health Policy and Management)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Anthropology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Human Genetics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Public Health for Development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Chartered Accountant (SA)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Chartered Global Management Accountant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Population Studies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Molecular Physiology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Public Health (Disease Control) </a:t>
            </a:r>
            <a:r>
              <a:rPr lang="en-US" sz="900" b="1" i="0" u="none" strike="noStrike" cap="none">
                <a:solidFill>
                  <a:schemeClr val="accent6"/>
                </a:solidFill>
                <a:latin typeface="Montserrat"/>
                <a:ea typeface="Montserrat"/>
                <a:cs typeface="Montserrat"/>
                <a:sym typeface="Montserrat"/>
              </a:rPr>
              <a:t>| </a:t>
            </a:r>
            <a:r>
              <a:rPr lang="en-US" sz="900" b="0" i="0" u="none" strike="noStrike" cap="none">
                <a:solidFill>
                  <a:srgbClr val="7F7F7F"/>
                </a:solidFill>
                <a:latin typeface="Montserrat"/>
                <a:ea typeface="Montserrat"/>
                <a:cs typeface="Montserrat"/>
                <a:sym typeface="Montserrat"/>
              </a:rPr>
              <a:t>Philosophy in Medicine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Development Theory and Policy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Public Health (Epidemiology)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Clinical Health and Child Psychology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Business Communications </a:t>
            </a:r>
            <a:r>
              <a:rPr lang="en-US" sz="900" b="1" i="0" u="none" strike="noStrike" cap="none">
                <a:solidFill>
                  <a:schemeClr val="accent6"/>
                </a:solidFill>
                <a:latin typeface="Montserrat"/>
                <a:ea typeface="Montserrat"/>
                <a:cs typeface="Montserrat"/>
                <a:sym typeface="Montserrat"/>
              </a:rPr>
              <a:t>|</a:t>
            </a:r>
            <a:r>
              <a:rPr lang="en-US" sz="900" b="0" i="0" u="none" strike="noStrike" cap="none">
                <a:solidFill>
                  <a:srgbClr val="7F7F7F"/>
                </a:solidFill>
                <a:latin typeface="Montserrat"/>
                <a:ea typeface="Montserrat"/>
                <a:cs typeface="Montserrat"/>
                <a:sym typeface="Montserrat"/>
              </a:rPr>
              <a:t> International Development and Political Science </a:t>
            </a:r>
            <a:r>
              <a:rPr lang="en-US" sz="900" b="1" i="0" u="none" strike="noStrike" cap="none">
                <a:solidFill>
                  <a:schemeClr val="accent6"/>
                </a:solidFill>
                <a:latin typeface="Montserrat"/>
                <a:ea typeface="Montserrat"/>
                <a:cs typeface="Montserrat"/>
                <a:sym typeface="Montserrat"/>
              </a:rPr>
              <a:t>| </a:t>
            </a:r>
            <a:r>
              <a:rPr lang="en-US" sz="900" b="0" i="0" u="none" strike="noStrike" cap="none">
                <a:solidFill>
                  <a:srgbClr val="7F7F7F"/>
                </a:solidFill>
                <a:latin typeface="Montserrat"/>
                <a:ea typeface="Montserrat"/>
                <a:cs typeface="Montserrat"/>
                <a:sym typeface="Montserrat"/>
              </a:rPr>
              <a:t>Health Services Management</a:t>
            </a:r>
            <a:endParaRPr sz="900" b="0" i="0" u="none" strike="noStrike" cap="none">
              <a:solidFill>
                <a:srgbClr val="7F7F7F"/>
              </a:solidFill>
              <a:latin typeface="Montserrat"/>
              <a:ea typeface="Montserrat"/>
              <a:cs typeface="Montserrat"/>
              <a:sym typeface="Montserrat"/>
            </a:endParaRPr>
          </a:p>
        </p:txBody>
      </p:sp>
      <p:sp>
        <p:nvSpPr>
          <p:cNvPr id="227" name="Google Shape;227;p24"/>
          <p:cNvSpPr txBox="1"/>
          <p:nvPr/>
        </p:nvSpPr>
        <p:spPr>
          <a:xfrm>
            <a:off x="6129581" y="4205284"/>
            <a:ext cx="2661343" cy="5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50" b="0" i="0" u="none" strike="noStrike" cap="none">
                <a:solidFill>
                  <a:schemeClr val="accent3"/>
                </a:solidFill>
                <a:latin typeface="Montserrat"/>
                <a:ea typeface="Montserrat"/>
                <a:cs typeface="Montserrat"/>
                <a:sym typeface="Montserrat"/>
              </a:rPr>
              <a:t>Our team is well qualified with more than 150 years of public health experience between us</a:t>
            </a:r>
            <a:endParaRPr sz="1050" b="0" i="0" u="none" strike="noStrike" cap="none">
              <a:solidFill>
                <a:schemeClr val="accent3"/>
              </a:solidFill>
              <a:latin typeface="Montserrat"/>
              <a:ea typeface="Montserrat"/>
              <a:cs typeface="Montserrat"/>
              <a:sym typeface="Montserrat"/>
            </a:endParaRPr>
          </a:p>
        </p:txBody>
      </p:sp>
      <p:cxnSp>
        <p:nvCxnSpPr>
          <p:cNvPr id="228" name="Google Shape;228;p24"/>
          <p:cNvCxnSpPr/>
          <p:nvPr/>
        </p:nvCxnSpPr>
        <p:spPr>
          <a:xfrm>
            <a:off x="8797692" y="4284714"/>
            <a:ext cx="0" cy="418220"/>
          </a:xfrm>
          <a:prstGeom prst="straightConnector1">
            <a:avLst/>
          </a:prstGeom>
          <a:noFill/>
          <a:ln w="25400" cap="flat" cmpd="sng">
            <a:solidFill>
              <a:schemeClr val="accent5"/>
            </a:solidFill>
            <a:prstDash val="solid"/>
            <a:round/>
            <a:headEnd type="none" w="sm" len="sm"/>
            <a:tailEnd type="none" w="sm" len="sm"/>
          </a:ln>
        </p:spPr>
      </p:cxnSp>
      <p:pic>
        <p:nvPicPr>
          <p:cNvPr id="229" name="Google Shape;229;p24"/>
          <p:cNvPicPr preferRelativeResize="0"/>
          <p:nvPr/>
        </p:nvPicPr>
        <p:blipFill rotWithShape="1">
          <a:blip r:embed="rId3">
            <a:alphaModFix/>
          </a:blip>
          <a:srcRect/>
          <a:stretch/>
        </p:blipFill>
        <p:spPr>
          <a:xfrm>
            <a:off x="271954" y="678993"/>
            <a:ext cx="5005250" cy="42309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p:nvPr/>
        </p:nvSpPr>
        <p:spPr>
          <a:xfrm>
            <a:off x="865585" y="138589"/>
            <a:ext cx="5668800" cy="344400"/>
          </a:xfrm>
          <a:prstGeom prst="rect">
            <a:avLst/>
          </a:prstGeom>
          <a:noFill/>
          <a:ln>
            <a:noFill/>
          </a:ln>
        </p:spPr>
        <p:txBody>
          <a:bodyPr spcFirstLastPara="1" wrap="square" lIns="0" tIns="66675" rIns="0" bIns="0" anchor="t" anchorCtr="0">
            <a:spAutoFit/>
          </a:bodyPr>
          <a:lstStyle/>
          <a:p>
            <a:pPr marL="12700" marR="0" lvl="0" indent="0" algn="l" rtl="0">
              <a:lnSpc>
                <a:spcPct val="100000"/>
              </a:lnSpc>
              <a:spcBef>
                <a:spcPts val="0"/>
              </a:spcBef>
              <a:spcAft>
                <a:spcPts val="0"/>
              </a:spcAft>
              <a:buNone/>
            </a:pPr>
            <a:r>
              <a:rPr lang="en-US" sz="1800" b="1" i="0" u="none" strike="noStrike" cap="none">
                <a:solidFill>
                  <a:srgbClr val="595959"/>
                </a:solidFill>
                <a:latin typeface="Montserrat"/>
                <a:ea typeface="Montserrat"/>
                <a:cs typeface="Montserrat"/>
                <a:sym typeface="Montserrat"/>
              </a:rPr>
              <a:t>WHAT MAKES GENESIS DIFFERENT</a:t>
            </a:r>
            <a:endParaRPr sz="1100"/>
          </a:p>
        </p:txBody>
      </p:sp>
      <p:sp>
        <p:nvSpPr>
          <p:cNvPr id="236" name="Google Shape;236;p25"/>
          <p:cNvSpPr txBox="1"/>
          <p:nvPr/>
        </p:nvSpPr>
        <p:spPr>
          <a:xfrm>
            <a:off x="332185" y="1825755"/>
            <a:ext cx="5904300" cy="1036200"/>
          </a:xfrm>
          <a:prstGeom prst="rect">
            <a:avLst/>
          </a:prstGeom>
          <a:noFill/>
          <a:ln>
            <a:noFill/>
          </a:ln>
        </p:spPr>
        <p:txBody>
          <a:bodyPr spcFirstLastPara="1" wrap="square" lIns="0" tIns="9525" rIns="0" bIns="0" anchor="t" anchorCtr="0">
            <a:spAutoFit/>
          </a:bodyPr>
          <a:lstStyle/>
          <a:p>
            <a:pPr marL="939800" marR="0" lvl="0" indent="0" algn="l" rtl="0">
              <a:lnSpc>
                <a:spcPct val="120000"/>
              </a:lnSpc>
              <a:spcBef>
                <a:spcPts val="500"/>
              </a:spcBef>
              <a:spcAft>
                <a:spcPts val="0"/>
              </a:spcAft>
              <a:buNone/>
            </a:pPr>
            <a:br>
              <a:rPr lang="en-US" sz="900" b="1" i="0" u="none" strike="noStrike" cap="none">
                <a:solidFill>
                  <a:srgbClr val="646363"/>
                </a:solidFill>
                <a:latin typeface="Montserrat Light"/>
                <a:ea typeface="Montserrat Light"/>
                <a:cs typeface="Montserrat Light"/>
                <a:sym typeface="Montserrat Light"/>
              </a:rPr>
            </a:br>
            <a:endParaRPr sz="900" b="1" i="0" u="none" strike="noStrike" cap="none">
              <a:solidFill>
                <a:srgbClr val="646363"/>
              </a:solidFill>
              <a:latin typeface="Montserrat Light"/>
              <a:ea typeface="Montserrat Light"/>
              <a:cs typeface="Montserrat Light"/>
              <a:sym typeface="Montserrat Light"/>
            </a:endParaRPr>
          </a:p>
          <a:p>
            <a:pPr marL="635000" marR="0" lvl="0" indent="0" algn="l" rtl="0">
              <a:lnSpc>
                <a:spcPct val="120000"/>
              </a:lnSpc>
              <a:spcBef>
                <a:spcPts val="500"/>
              </a:spcBef>
              <a:spcAft>
                <a:spcPts val="0"/>
              </a:spcAft>
              <a:buNone/>
            </a:pPr>
            <a:endParaRPr sz="900" b="1">
              <a:solidFill>
                <a:srgbClr val="646363"/>
              </a:solidFill>
              <a:latin typeface="Montserrat Light"/>
              <a:ea typeface="Montserrat Light"/>
              <a:cs typeface="Montserrat Light"/>
              <a:sym typeface="Montserrat Light"/>
            </a:endParaRPr>
          </a:p>
          <a:p>
            <a:pPr marL="635000" marR="0" lvl="0" indent="0" algn="l" rtl="0">
              <a:lnSpc>
                <a:spcPct val="120000"/>
              </a:lnSpc>
              <a:spcBef>
                <a:spcPts val="500"/>
              </a:spcBef>
              <a:spcAft>
                <a:spcPts val="0"/>
              </a:spcAft>
              <a:buNone/>
            </a:pPr>
            <a:endParaRPr sz="900" b="1">
              <a:solidFill>
                <a:srgbClr val="646363"/>
              </a:solidFill>
              <a:latin typeface="Montserrat Light"/>
              <a:ea typeface="Montserrat Light"/>
              <a:cs typeface="Montserrat Light"/>
              <a:sym typeface="Montserrat Light"/>
            </a:endParaRPr>
          </a:p>
          <a:p>
            <a:pPr marL="635000" marR="0" lvl="0" indent="0" algn="l" rtl="0">
              <a:lnSpc>
                <a:spcPct val="120000"/>
              </a:lnSpc>
              <a:spcBef>
                <a:spcPts val="500"/>
              </a:spcBef>
              <a:spcAft>
                <a:spcPts val="500"/>
              </a:spcAft>
              <a:buNone/>
            </a:pPr>
            <a:endParaRPr sz="1100"/>
          </a:p>
        </p:txBody>
      </p:sp>
      <p:sp>
        <p:nvSpPr>
          <p:cNvPr id="237" name="Google Shape;237;p25"/>
          <p:cNvSpPr txBox="1"/>
          <p:nvPr/>
        </p:nvSpPr>
        <p:spPr>
          <a:xfrm>
            <a:off x="283824" y="1035025"/>
            <a:ext cx="7624500" cy="1080900"/>
          </a:xfrm>
          <a:prstGeom prst="rect">
            <a:avLst/>
          </a:prstGeom>
          <a:noFill/>
          <a:ln>
            <a:noFill/>
          </a:ln>
        </p:spPr>
        <p:txBody>
          <a:bodyPr spcFirstLastPara="1" wrap="square" lIns="135000" tIns="9525" rIns="0" bIns="0" anchor="ctr" anchorCtr="0">
            <a:spAutoFit/>
          </a:bodyPr>
          <a:lstStyle/>
          <a:p>
            <a:pPr marL="457200" marR="0" lvl="0" indent="-304800" algn="l" rtl="0">
              <a:lnSpc>
                <a:spcPct val="120000"/>
              </a:lnSpc>
              <a:spcBef>
                <a:spcPts val="0"/>
              </a:spcBef>
              <a:spcAft>
                <a:spcPts val="0"/>
              </a:spcAft>
              <a:buClr>
                <a:schemeClr val="dk2"/>
              </a:buClr>
              <a:buSzPts val="1200"/>
              <a:buFont typeface="Montserrat Light"/>
              <a:buChar char="●"/>
            </a:pPr>
            <a:r>
              <a:rPr lang="en-US" sz="1200" b="1" i="0" u="none" strike="noStrike" cap="none">
                <a:solidFill>
                  <a:schemeClr val="dk2"/>
                </a:solidFill>
                <a:latin typeface="Montserrat Light"/>
                <a:ea typeface="Montserrat Light"/>
                <a:cs typeface="Montserrat Light"/>
                <a:sym typeface="Montserrat Light"/>
              </a:rPr>
              <a:t>We work on </a:t>
            </a:r>
            <a:r>
              <a:rPr lang="en-US" sz="1200" b="1">
                <a:solidFill>
                  <a:schemeClr val="dk2"/>
                </a:solidFill>
                <a:latin typeface="Montserrat Light"/>
                <a:ea typeface="Montserrat Light"/>
                <a:cs typeface="Montserrat Light"/>
                <a:sym typeface="Montserrat Light"/>
              </a:rPr>
              <a:t>diverse projects, roles and locations</a:t>
            </a:r>
            <a:r>
              <a:rPr lang="en-US" sz="1200" b="1" i="0" u="none" strike="noStrike" cap="none">
                <a:solidFill>
                  <a:schemeClr val="dk2"/>
                </a:solidFill>
                <a:latin typeface="Montserrat Light"/>
                <a:ea typeface="Montserrat Light"/>
                <a:cs typeface="Montserrat Light"/>
                <a:sym typeface="Montserrat Light"/>
              </a:rPr>
              <a:t> across Africa, the Middle East and Asia.</a:t>
            </a:r>
            <a:endParaRPr sz="1200" b="1" i="0" u="none" strike="noStrike" cap="none">
              <a:solidFill>
                <a:schemeClr val="dk2"/>
              </a:solidFill>
              <a:latin typeface="Montserrat Light"/>
              <a:ea typeface="Montserrat Light"/>
              <a:cs typeface="Montserrat Light"/>
              <a:sym typeface="Montserrat Light"/>
            </a:endParaRPr>
          </a:p>
          <a:p>
            <a:pPr marL="457200" marR="0" lvl="0" indent="-304800" algn="l" rtl="0">
              <a:lnSpc>
                <a:spcPct val="120000"/>
              </a:lnSpc>
              <a:spcBef>
                <a:spcPts val="0"/>
              </a:spcBef>
              <a:spcAft>
                <a:spcPts val="0"/>
              </a:spcAft>
              <a:buClr>
                <a:schemeClr val="dk2"/>
              </a:buClr>
              <a:buSzPts val="1200"/>
              <a:buFont typeface="Montserrat Light"/>
              <a:buChar char="●"/>
            </a:pPr>
            <a:r>
              <a:rPr lang="en-US" sz="1200" b="1" i="0" u="none" strike="noStrike" cap="none">
                <a:solidFill>
                  <a:schemeClr val="dk2"/>
                </a:solidFill>
                <a:latin typeface="Montserrat Light"/>
                <a:ea typeface="Montserrat Light"/>
                <a:cs typeface="Montserrat Light"/>
                <a:sym typeface="Montserrat Light"/>
              </a:rPr>
              <a:t>Remote/Hybrid working model</a:t>
            </a:r>
            <a:endParaRPr sz="1200" b="1" i="0" u="none" strike="noStrike" cap="none">
              <a:solidFill>
                <a:schemeClr val="dk2"/>
              </a:solidFill>
              <a:latin typeface="Montserrat Light"/>
              <a:ea typeface="Montserrat Light"/>
              <a:cs typeface="Montserrat Light"/>
              <a:sym typeface="Montserrat Light"/>
            </a:endParaRPr>
          </a:p>
          <a:p>
            <a:pPr marL="457200" marR="0" lvl="0" indent="0" algn="l" rtl="0">
              <a:lnSpc>
                <a:spcPct val="120000"/>
              </a:lnSpc>
              <a:spcBef>
                <a:spcPts val="0"/>
              </a:spcBef>
              <a:spcAft>
                <a:spcPts val="0"/>
              </a:spcAft>
              <a:buNone/>
            </a:pPr>
            <a:endParaRPr sz="1200" b="1">
              <a:solidFill>
                <a:schemeClr val="dk2"/>
              </a:solidFill>
              <a:latin typeface="Montserrat Light"/>
              <a:ea typeface="Montserrat Light"/>
              <a:cs typeface="Montserrat Light"/>
              <a:sym typeface="Montserrat Light"/>
            </a:endParaRPr>
          </a:p>
          <a:p>
            <a:pPr marL="12700" marR="0" lvl="0" indent="0" algn="l" rtl="0">
              <a:lnSpc>
                <a:spcPct val="120000"/>
              </a:lnSpc>
              <a:spcBef>
                <a:spcPts val="0"/>
              </a:spcBef>
              <a:spcAft>
                <a:spcPts val="0"/>
              </a:spcAft>
              <a:buNone/>
            </a:pPr>
            <a:endParaRPr sz="1200" b="1">
              <a:solidFill>
                <a:schemeClr val="dk2"/>
              </a:solidFill>
              <a:latin typeface="Montserrat Light"/>
              <a:ea typeface="Montserrat Light"/>
              <a:cs typeface="Montserrat Light"/>
              <a:sym typeface="Montserrat Light"/>
            </a:endParaRPr>
          </a:p>
          <a:p>
            <a:pPr marL="12700" marR="0" lvl="0" indent="0" algn="l" rtl="0">
              <a:lnSpc>
                <a:spcPct val="120000"/>
              </a:lnSpc>
              <a:spcBef>
                <a:spcPts val="0"/>
              </a:spcBef>
              <a:spcAft>
                <a:spcPts val="0"/>
              </a:spcAft>
              <a:buNone/>
            </a:pPr>
            <a:endParaRPr sz="1200" b="1">
              <a:solidFill>
                <a:schemeClr val="dk2"/>
              </a:solidFill>
              <a:latin typeface="Montserrat Light"/>
              <a:ea typeface="Montserrat Light"/>
              <a:cs typeface="Montserrat Light"/>
              <a:sym typeface="Montserrat Light"/>
            </a:endParaRPr>
          </a:p>
        </p:txBody>
      </p:sp>
      <p:cxnSp>
        <p:nvCxnSpPr>
          <p:cNvPr id="238" name="Google Shape;238;p25"/>
          <p:cNvCxnSpPr/>
          <p:nvPr/>
        </p:nvCxnSpPr>
        <p:spPr>
          <a:xfrm rot="10800000">
            <a:off x="356162" y="1084871"/>
            <a:ext cx="0" cy="441000"/>
          </a:xfrm>
          <a:prstGeom prst="straightConnector1">
            <a:avLst/>
          </a:prstGeom>
          <a:noFill/>
          <a:ln w="63500" cap="sq" cmpd="sng">
            <a:solidFill>
              <a:schemeClr val="accent5"/>
            </a:solidFill>
            <a:prstDash val="solid"/>
            <a:round/>
            <a:headEnd type="none" w="sm" len="sm"/>
            <a:tailEnd type="none" w="sm" len="sm"/>
          </a:ln>
        </p:spPr>
      </p:cxnSp>
      <p:sp>
        <p:nvSpPr>
          <p:cNvPr id="239" name="Google Shape;239;p25"/>
          <p:cNvSpPr/>
          <p:nvPr/>
        </p:nvSpPr>
        <p:spPr>
          <a:xfrm>
            <a:off x="810825" y="2056625"/>
            <a:ext cx="8224500" cy="2757300"/>
          </a:xfrm>
          <a:prstGeom prst="rect">
            <a:avLst/>
          </a:prstGeom>
          <a:solidFill>
            <a:srgbClr val="F2F2F2"/>
          </a:solidFill>
          <a:ln>
            <a:noFill/>
          </a:ln>
        </p:spPr>
        <p:txBody>
          <a:bodyPr spcFirstLastPara="1" wrap="square" lIns="91425" tIns="45700" rIns="91425" bIns="45700" anchor="ctr" anchorCtr="0">
            <a:noAutofit/>
          </a:bodyPr>
          <a:lstStyle/>
          <a:p>
            <a:pPr marL="0" lvl="0" indent="0" algn="l" rtl="0">
              <a:lnSpc>
                <a:spcPct val="120000"/>
              </a:lnSpc>
              <a:spcBef>
                <a:spcPts val="500"/>
              </a:spcBef>
              <a:spcAft>
                <a:spcPts val="0"/>
              </a:spcAft>
              <a:buNone/>
            </a:pPr>
            <a:r>
              <a:rPr lang="en-US" sz="1200" b="1">
                <a:solidFill>
                  <a:srgbClr val="646363"/>
                </a:solidFill>
                <a:latin typeface="Montserrat Light"/>
                <a:ea typeface="Montserrat Light"/>
                <a:cs typeface="Montserrat Light"/>
                <a:sym typeface="Montserrat Light"/>
              </a:rPr>
              <a:t>We proactively seek out opportunities with very large potential to create social value.</a:t>
            </a:r>
            <a:endParaRPr sz="1200">
              <a:solidFill>
                <a:schemeClr val="dk1"/>
              </a:solidFill>
            </a:endParaRPr>
          </a:p>
          <a:p>
            <a:pPr marL="635000" lvl="0" indent="0" algn="l" rtl="0">
              <a:lnSpc>
                <a:spcPct val="120000"/>
              </a:lnSpc>
              <a:spcBef>
                <a:spcPts val="500"/>
              </a:spcBef>
              <a:spcAft>
                <a:spcPts val="0"/>
              </a:spcAft>
              <a:buNone/>
            </a:pPr>
            <a:br>
              <a:rPr lang="en-US" sz="1200" b="1">
                <a:solidFill>
                  <a:srgbClr val="646363"/>
                </a:solidFill>
                <a:latin typeface="Montserrat Light"/>
                <a:ea typeface="Montserrat Light"/>
                <a:cs typeface="Montserrat Light"/>
                <a:sym typeface="Montserrat Light"/>
              </a:rPr>
            </a:br>
            <a:endParaRPr sz="1200" b="1">
              <a:solidFill>
                <a:srgbClr val="646363"/>
              </a:solidFill>
              <a:latin typeface="Montserrat Light"/>
              <a:ea typeface="Montserrat Light"/>
              <a:cs typeface="Montserrat Light"/>
              <a:sym typeface="Montserrat Light"/>
            </a:endParaRPr>
          </a:p>
          <a:p>
            <a:pPr marL="0" lvl="0" indent="0" algn="l" rtl="0">
              <a:lnSpc>
                <a:spcPct val="120000"/>
              </a:lnSpc>
              <a:spcBef>
                <a:spcPts val="500"/>
              </a:spcBef>
              <a:spcAft>
                <a:spcPts val="0"/>
              </a:spcAft>
              <a:buClr>
                <a:schemeClr val="dk1"/>
              </a:buClr>
              <a:buFont typeface="Arial"/>
              <a:buNone/>
            </a:pPr>
            <a:r>
              <a:rPr lang="en-US" sz="1200" b="1">
                <a:solidFill>
                  <a:srgbClr val="646363"/>
                </a:solidFill>
                <a:latin typeface="Montserrat Light"/>
                <a:ea typeface="Montserrat Light"/>
                <a:cs typeface="Montserrat Light"/>
                <a:sym typeface="Montserrat Light"/>
              </a:rPr>
              <a:t>Our work covers expert diagnostics, robust solution design, building coalitions for change, and  implementation.</a:t>
            </a:r>
            <a:endParaRPr sz="1200">
              <a:solidFill>
                <a:schemeClr val="dk1"/>
              </a:solidFill>
            </a:endParaRPr>
          </a:p>
          <a:p>
            <a:pPr marL="635000" lvl="0" indent="0" algn="l" rtl="0">
              <a:lnSpc>
                <a:spcPct val="120000"/>
              </a:lnSpc>
              <a:spcBef>
                <a:spcPts val="500"/>
              </a:spcBef>
              <a:spcAft>
                <a:spcPts val="0"/>
              </a:spcAft>
              <a:buNone/>
            </a:pPr>
            <a:br>
              <a:rPr lang="en-US" sz="1200" b="1">
                <a:solidFill>
                  <a:srgbClr val="646363"/>
                </a:solidFill>
                <a:latin typeface="Montserrat Light"/>
                <a:ea typeface="Montserrat Light"/>
                <a:cs typeface="Montserrat Light"/>
                <a:sym typeface="Montserrat Light"/>
              </a:rPr>
            </a:br>
            <a:endParaRPr sz="1200" b="1">
              <a:solidFill>
                <a:srgbClr val="646363"/>
              </a:solidFill>
              <a:latin typeface="Montserrat Light"/>
              <a:ea typeface="Montserrat Light"/>
              <a:cs typeface="Montserrat Light"/>
              <a:sym typeface="Montserrat Light"/>
            </a:endParaRPr>
          </a:p>
          <a:p>
            <a:pPr marL="0" lvl="0" indent="0" algn="l" rtl="0">
              <a:lnSpc>
                <a:spcPct val="120000"/>
              </a:lnSpc>
              <a:spcBef>
                <a:spcPts val="500"/>
              </a:spcBef>
              <a:spcAft>
                <a:spcPts val="0"/>
              </a:spcAft>
              <a:buClr>
                <a:schemeClr val="dk1"/>
              </a:buClr>
              <a:buFont typeface="Arial"/>
              <a:buNone/>
            </a:pPr>
            <a:r>
              <a:rPr lang="en-US" sz="1200" b="1">
                <a:solidFill>
                  <a:srgbClr val="646363"/>
                </a:solidFill>
                <a:latin typeface="Montserrat Light"/>
                <a:ea typeface="Montserrat Light"/>
                <a:cs typeface="Montserrat Light"/>
                <a:sym typeface="Montserrat Light"/>
              </a:rPr>
              <a:t> Our way of working combines technology, human engagement, expert analysis, creativity and systemic approaches.</a:t>
            </a:r>
            <a:endParaRPr sz="1200">
              <a:solidFill>
                <a:schemeClr val="dk1"/>
              </a:solidFill>
            </a:endParaRPr>
          </a:p>
        </p:txBody>
      </p:sp>
      <p:pic>
        <p:nvPicPr>
          <p:cNvPr id="240" name="Google Shape;240;p25"/>
          <p:cNvPicPr preferRelativeResize="0"/>
          <p:nvPr/>
        </p:nvPicPr>
        <p:blipFill rotWithShape="1">
          <a:blip r:embed="rId3">
            <a:alphaModFix/>
          </a:blip>
          <a:srcRect/>
          <a:stretch/>
        </p:blipFill>
        <p:spPr>
          <a:xfrm>
            <a:off x="235500" y="2210750"/>
            <a:ext cx="575325" cy="575325"/>
          </a:xfrm>
          <a:prstGeom prst="rect">
            <a:avLst/>
          </a:prstGeom>
          <a:noFill/>
          <a:ln>
            <a:noFill/>
          </a:ln>
        </p:spPr>
      </p:pic>
      <p:pic>
        <p:nvPicPr>
          <p:cNvPr id="241" name="Google Shape;241;p25"/>
          <p:cNvPicPr preferRelativeResize="0"/>
          <p:nvPr/>
        </p:nvPicPr>
        <p:blipFill rotWithShape="1">
          <a:blip r:embed="rId3">
            <a:alphaModFix/>
          </a:blip>
          <a:srcRect l="19490" r="-19490"/>
          <a:stretch/>
        </p:blipFill>
        <p:spPr>
          <a:xfrm>
            <a:off x="283825" y="3006450"/>
            <a:ext cx="575325" cy="575325"/>
          </a:xfrm>
          <a:prstGeom prst="rect">
            <a:avLst/>
          </a:prstGeom>
          <a:noFill/>
          <a:ln>
            <a:noFill/>
          </a:ln>
        </p:spPr>
      </p:pic>
      <p:pic>
        <p:nvPicPr>
          <p:cNvPr id="242" name="Google Shape;242;p25"/>
          <p:cNvPicPr preferRelativeResize="0"/>
          <p:nvPr/>
        </p:nvPicPr>
        <p:blipFill rotWithShape="1">
          <a:blip r:embed="rId4">
            <a:alphaModFix/>
          </a:blip>
          <a:srcRect/>
          <a:stretch/>
        </p:blipFill>
        <p:spPr>
          <a:xfrm>
            <a:off x="235501" y="4013698"/>
            <a:ext cx="525300" cy="52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p:nvPr/>
        </p:nvSpPr>
        <p:spPr>
          <a:xfrm>
            <a:off x="865585" y="138589"/>
            <a:ext cx="5668800" cy="344400"/>
          </a:xfrm>
          <a:prstGeom prst="rect">
            <a:avLst/>
          </a:prstGeom>
          <a:noFill/>
          <a:ln>
            <a:noFill/>
          </a:ln>
        </p:spPr>
        <p:txBody>
          <a:bodyPr spcFirstLastPara="1" wrap="square" lIns="0" tIns="66675" rIns="0" bIns="0" anchor="t" anchorCtr="0">
            <a:spAutoFit/>
          </a:bodyPr>
          <a:lstStyle/>
          <a:p>
            <a:pPr marL="12700" marR="0" lvl="0" indent="0" algn="l" rtl="0">
              <a:lnSpc>
                <a:spcPct val="100000"/>
              </a:lnSpc>
              <a:spcBef>
                <a:spcPts val="0"/>
              </a:spcBef>
              <a:spcAft>
                <a:spcPts val="0"/>
              </a:spcAft>
              <a:buNone/>
            </a:pPr>
            <a:r>
              <a:rPr lang="en-US" sz="1800" b="1" i="0" u="none" strike="noStrike" cap="none">
                <a:solidFill>
                  <a:srgbClr val="595959"/>
                </a:solidFill>
                <a:latin typeface="Montserrat"/>
                <a:ea typeface="Montserrat"/>
                <a:cs typeface="Montserrat"/>
                <a:sym typeface="Montserrat"/>
              </a:rPr>
              <a:t>OUR OFFER</a:t>
            </a:r>
            <a:endParaRPr sz="1100"/>
          </a:p>
        </p:txBody>
      </p:sp>
      <p:sp>
        <p:nvSpPr>
          <p:cNvPr id="249" name="Google Shape;249;p26"/>
          <p:cNvSpPr txBox="1"/>
          <p:nvPr/>
        </p:nvSpPr>
        <p:spPr>
          <a:xfrm>
            <a:off x="665885" y="915017"/>
            <a:ext cx="4039800" cy="416100"/>
          </a:xfrm>
          <a:prstGeom prst="rect">
            <a:avLst/>
          </a:prstGeom>
          <a:noFill/>
          <a:ln>
            <a:noFill/>
          </a:ln>
        </p:spPr>
        <p:txBody>
          <a:bodyPr spcFirstLastPara="1" wrap="square" lIns="135000" tIns="9525" rIns="0" bIns="0" anchor="ctr" anchorCtr="0">
            <a:spAutoFit/>
          </a:bodyPr>
          <a:lstStyle/>
          <a:p>
            <a:pPr marL="12700" marR="0" lvl="0" indent="0" algn="ctr" rtl="0">
              <a:lnSpc>
                <a:spcPct val="120000"/>
              </a:lnSpc>
              <a:spcBef>
                <a:spcPts val="0"/>
              </a:spcBef>
              <a:spcAft>
                <a:spcPts val="0"/>
              </a:spcAft>
              <a:buNone/>
            </a:pPr>
            <a:r>
              <a:rPr lang="en-US" sz="1200" b="1">
                <a:solidFill>
                  <a:schemeClr val="dk2"/>
                </a:solidFill>
                <a:latin typeface="Montserrat Light"/>
                <a:ea typeface="Montserrat Light"/>
                <a:cs typeface="Montserrat Light"/>
                <a:sym typeface="Montserrat Light"/>
              </a:rPr>
              <a:t>The Health practice is divided into different service lines offering its </a:t>
            </a:r>
            <a:r>
              <a:rPr lang="en-US" sz="1200" b="1" i="0" u="none" strike="noStrike" cap="none">
                <a:solidFill>
                  <a:schemeClr val="dk2"/>
                </a:solidFill>
                <a:latin typeface="Montserrat Light"/>
                <a:ea typeface="Montserrat Light"/>
                <a:cs typeface="Montserrat Light"/>
                <a:sym typeface="Montserrat Light"/>
              </a:rPr>
              <a:t> own specialisations and expertise.</a:t>
            </a:r>
            <a:endParaRPr sz="1100"/>
          </a:p>
        </p:txBody>
      </p:sp>
      <p:cxnSp>
        <p:nvCxnSpPr>
          <p:cNvPr id="250" name="Google Shape;250;p26"/>
          <p:cNvCxnSpPr/>
          <p:nvPr/>
        </p:nvCxnSpPr>
        <p:spPr>
          <a:xfrm rot="10800000">
            <a:off x="356162" y="920993"/>
            <a:ext cx="0" cy="441000"/>
          </a:xfrm>
          <a:prstGeom prst="straightConnector1">
            <a:avLst/>
          </a:prstGeom>
          <a:noFill/>
          <a:ln w="63500" cap="sq" cmpd="sng">
            <a:solidFill>
              <a:schemeClr val="accent5"/>
            </a:solidFill>
            <a:prstDash val="solid"/>
            <a:round/>
            <a:headEnd type="none" w="sm" len="sm"/>
            <a:tailEnd type="none" w="sm" len="sm"/>
          </a:ln>
        </p:spPr>
      </p:cxnSp>
      <p:sp>
        <p:nvSpPr>
          <p:cNvPr id="251" name="Google Shape;251;p26"/>
          <p:cNvSpPr txBox="1"/>
          <p:nvPr/>
        </p:nvSpPr>
        <p:spPr>
          <a:xfrm>
            <a:off x="665874" y="1560225"/>
            <a:ext cx="8154300" cy="374100"/>
          </a:xfrm>
          <a:prstGeom prst="rect">
            <a:avLst/>
          </a:prstGeom>
          <a:noFill/>
          <a:ln>
            <a:noFill/>
          </a:ln>
        </p:spPr>
        <p:txBody>
          <a:bodyPr spcFirstLastPara="1" wrap="square" lIns="68575" tIns="34275" rIns="68575" bIns="34275" anchor="t" anchorCtr="0">
            <a:spAutoFit/>
          </a:bodyPr>
          <a:lstStyle/>
          <a:p>
            <a:pPr marL="12700" marR="0" lvl="0" indent="0" algn="l" rtl="0">
              <a:lnSpc>
                <a:spcPct val="120000"/>
              </a:lnSpc>
              <a:spcBef>
                <a:spcPts val="0"/>
              </a:spcBef>
              <a:spcAft>
                <a:spcPts val="0"/>
              </a:spcAft>
              <a:buNone/>
            </a:pPr>
            <a:r>
              <a:rPr lang="en-US" sz="900" b="1" i="0" u="none" strike="noStrike" cap="none">
                <a:solidFill>
                  <a:srgbClr val="636466"/>
                </a:solidFill>
                <a:latin typeface="Montserrat Light"/>
                <a:ea typeface="Montserrat Light"/>
                <a:cs typeface="Montserrat Light"/>
                <a:sym typeface="Montserrat Light"/>
              </a:rPr>
              <a:t>This allows you to work in your broad area of interest and </a:t>
            </a:r>
            <a:r>
              <a:rPr lang="en-US" sz="900" b="1" i="0" u="none" strike="noStrike" cap="none">
                <a:solidFill>
                  <a:srgbClr val="F2672A"/>
                </a:solidFill>
                <a:latin typeface="Montserrat Light"/>
                <a:ea typeface="Montserrat Light"/>
                <a:cs typeface="Montserrat Light"/>
                <a:sym typeface="Montserrat Light"/>
              </a:rPr>
              <a:t>provide an opportunity to specialise and further develop your career</a:t>
            </a:r>
            <a:r>
              <a:rPr lang="en-US" sz="900" b="1" i="0" u="none" strike="noStrike" cap="none">
                <a:solidFill>
                  <a:srgbClr val="636466"/>
                </a:solidFill>
                <a:latin typeface="Montserrat Light"/>
                <a:ea typeface="Montserrat Light"/>
                <a:cs typeface="Montserrat Light"/>
                <a:sym typeface="Montserrat Light"/>
              </a:rPr>
              <a:t>. Genesis practices also work together, and cross-practice work can expose you to every corner of the firm that you would wish to explore.</a:t>
            </a:r>
            <a:endParaRPr sz="900" b="1" i="0" u="none" strike="noStrike" cap="none">
              <a:solidFill>
                <a:srgbClr val="000000"/>
              </a:solidFill>
              <a:latin typeface="Montserrat Light"/>
              <a:ea typeface="Montserrat Light"/>
              <a:cs typeface="Montserrat Light"/>
              <a:sym typeface="Montserrat Light"/>
            </a:endParaRPr>
          </a:p>
        </p:txBody>
      </p:sp>
      <p:sp>
        <p:nvSpPr>
          <p:cNvPr id="252" name="Google Shape;252;p26"/>
          <p:cNvSpPr txBox="1"/>
          <p:nvPr/>
        </p:nvSpPr>
        <p:spPr>
          <a:xfrm>
            <a:off x="582337" y="2558736"/>
            <a:ext cx="6909900" cy="177900"/>
          </a:xfrm>
          <a:prstGeom prst="rect">
            <a:avLst/>
          </a:prstGeom>
          <a:noFill/>
          <a:ln>
            <a:noFill/>
          </a:ln>
        </p:spPr>
        <p:txBody>
          <a:bodyPr spcFirstLastPara="1" wrap="square" lIns="0" tIns="8625" rIns="0" bIns="0" anchor="t" anchorCtr="0">
            <a:spAutoFit/>
          </a:bodyPr>
          <a:lstStyle/>
          <a:p>
            <a:pPr marL="12700" marR="0" lvl="0" indent="0" algn="l" rtl="0">
              <a:lnSpc>
                <a:spcPct val="100000"/>
              </a:lnSpc>
              <a:spcBef>
                <a:spcPts val="0"/>
              </a:spcBef>
              <a:spcAft>
                <a:spcPts val="0"/>
              </a:spcAft>
              <a:buNone/>
            </a:pPr>
            <a:endParaRPr sz="1100" b="1" i="0" u="none" strike="noStrike" cap="none">
              <a:solidFill>
                <a:srgbClr val="000000"/>
              </a:solidFill>
              <a:latin typeface="Montserrat Light"/>
              <a:ea typeface="Montserrat Light"/>
              <a:cs typeface="Montserrat Light"/>
              <a:sym typeface="Montserrat Light"/>
            </a:endParaRPr>
          </a:p>
        </p:txBody>
      </p:sp>
      <p:cxnSp>
        <p:nvCxnSpPr>
          <p:cNvPr id="253" name="Google Shape;253;p26"/>
          <p:cNvCxnSpPr/>
          <p:nvPr/>
        </p:nvCxnSpPr>
        <p:spPr>
          <a:xfrm>
            <a:off x="274320" y="2329633"/>
            <a:ext cx="6049200" cy="0"/>
          </a:xfrm>
          <a:prstGeom prst="straightConnector1">
            <a:avLst/>
          </a:prstGeom>
          <a:noFill/>
          <a:ln w="22225" cap="rnd" cmpd="sng">
            <a:solidFill>
              <a:schemeClr val="accent5"/>
            </a:solidFill>
            <a:prstDash val="solid"/>
            <a:round/>
            <a:headEnd type="none" w="sm" len="sm"/>
            <a:tailEnd type="none" w="sm" len="sm"/>
          </a:ln>
        </p:spPr>
      </p:cxnSp>
      <p:sp>
        <p:nvSpPr>
          <p:cNvPr id="254" name="Google Shape;254;p26"/>
          <p:cNvSpPr/>
          <p:nvPr/>
        </p:nvSpPr>
        <p:spPr>
          <a:xfrm>
            <a:off x="356150" y="2438700"/>
            <a:ext cx="8639700" cy="2444400"/>
          </a:xfrm>
          <a:prstGeom prst="rect">
            <a:avLst/>
          </a:prstGeom>
          <a:solidFill>
            <a:srgbClr val="F2F2F2"/>
          </a:solidFill>
          <a:ln>
            <a:noFill/>
          </a:ln>
        </p:spPr>
        <p:txBody>
          <a:bodyPr spcFirstLastPara="1" wrap="square" lIns="91425" tIns="45700" rIns="91425" bIns="45700" anchor="ctr" anchorCtr="0">
            <a:noAutofit/>
          </a:bodyPr>
          <a:lstStyle/>
          <a:p>
            <a:pPr marL="12700" lvl="0" indent="0" algn="l" rtl="0">
              <a:spcBef>
                <a:spcPts val="0"/>
              </a:spcBef>
              <a:spcAft>
                <a:spcPts val="0"/>
              </a:spcAft>
              <a:buClr>
                <a:schemeClr val="dk1"/>
              </a:buClr>
              <a:buFont typeface="Arial"/>
              <a:buNone/>
            </a:pPr>
            <a:r>
              <a:rPr lang="en-US" sz="1100" b="1">
                <a:solidFill>
                  <a:schemeClr val="dk2"/>
                </a:solidFill>
                <a:latin typeface="Montserrat Medium"/>
                <a:ea typeface="Montserrat Medium"/>
                <a:cs typeface="Montserrat Medium"/>
                <a:sym typeface="Montserrat Medium"/>
              </a:rPr>
              <a:t>What our work offers:</a:t>
            </a:r>
            <a:endParaRPr sz="1100" b="1">
              <a:solidFill>
                <a:schemeClr val="dk1"/>
              </a:solidFill>
              <a:latin typeface="Montserrat Medium"/>
              <a:ea typeface="Montserrat Medium"/>
              <a:cs typeface="Montserrat Medium"/>
              <a:sym typeface="Montserrat Medium"/>
            </a:endParaRPr>
          </a:p>
          <a:p>
            <a:pPr marL="101600" lvl="0" indent="-95250" algn="l" rtl="0">
              <a:lnSpc>
                <a:spcPct val="120000"/>
              </a:lnSpc>
              <a:spcBef>
                <a:spcPts val="500"/>
              </a:spcBef>
              <a:spcAft>
                <a:spcPts val="0"/>
              </a:spcAft>
              <a:buClr>
                <a:srgbClr val="F2672A"/>
              </a:buClr>
              <a:buSzPts val="900"/>
              <a:buChar char="•"/>
            </a:pPr>
            <a:r>
              <a:rPr lang="en-US" sz="900" b="1">
                <a:solidFill>
                  <a:srgbClr val="636466"/>
                </a:solidFill>
                <a:latin typeface="Montserrat Light"/>
                <a:ea typeface="Montserrat Light"/>
                <a:cs typeface="Montserrat Light"/>
                <a:sym typeface="Montserrat Light"/>
              </a:rPr>
              <a:t>Doing work that matters, from day 1, often in countries other than your own.</a:t>
            </a:r>
            <a:endParaRPr sz="900" b="1">
              <a:solidFill>
                <a:schemeClr val="dk1"/>
              </a:solidFill>
              <a:latin typeface="Montserrat Light"/>
              <a:ea typeface="Montserrat Light"/>
              <a:cs typeface="Montserrat Light"/>
              <a:sym typeface="Montserrat Light"/>
            </a:endParaRPr>
          </a:p>
          <a:p>
            <a:pPr marL="101600" marR="1308100" lvl="0" indent="-95250" algn="l" rtl="0">
              <a:lnSpc>
                <a:spcPct val="120000"/>
              </a:lnSpc>
              <a:spcBef>
                <a:spcPts val="500"/>
              </a:spcBef>
              <a:spcAft>
                <a:spcPts val="0"/>
              </a:spcAft>
              <a:buClr>
                <a:srgbClr val="F2672A"/>
              </a:buClr>
              <a:buSzPts val="900"/>
              <a:buChar char="•"/>
            </a:pPr>
            <a:r>
              <a:rPr lang="en-US" sz="900" b="1">
                <a:solidFill>
                  <a:srgbClr val="636466"/>
                </a:solidFill>
                <a:latin typeface="Montserrat Light"/>
                <a:ea typeface="Montserrat Light"/>
                <a:cs typeface="Montserrat Light"/>
                <a:sym typeface="Montserrat Light"/>
              </a:rPr>
              <a:t>A fertile ground for learning enabled by our internal flat structure. You’ll work in high performance teams within a collaborative and supportive culture.</a:t>
            </a:r>
            <a:endParaRPr sz="900" b="1">
              <a:solidFill>
                <a:schemeClr val="dk1"/>
              </a:solidFill>
              <a:latin typeface="Montserrat Light"/>
              <a:ea typeface="Montserrat Light"/>
              <a:cs typeface="Montserrat Light"/>
              <a:sym typeface="Montserrat Light"/>
            </a:endParaRPr>
          </a:p>
          <a:p>
            <a:pPr marL="101600" lvl="0" indent="-95250" algn="l" rtl="0">
              <a:lnSpc>
                <a:spcPct val="120000"/>
              </a:lnSpc>
              <a:spcBef>
                <a:spcPts val="500"/>
              </a:spcBef>
              <a:spcAft>
                <a:spcPts val="0"/>
              </a:spcAft>
              <a:buClr>
                <a:srgbClr val="F2672A"/>
              </a:buClr>
              <a:buSzPts val="900"/>
              <a:buChar char="•"/>
            </a:pPr>
            <a:r>
              <a:rPr lang="en-US" sz="900" b="1">
                <a:solidFill>
                  <a:srgbClr val="636466"/>
                </a:solidFill>
                <a:latin typeface="Montserrat Light"/>
                <a:ea typeface="Montserrat Light"/>
                <a:cs typeface="Montserrat Light"/>
                <a:sym typeface="Montserrat Light"/>
              </a:rPr>
              <a:t>Building your skills and confidence to enable you to make an impact and develop as an expert in your field.</a:t>
            </a:r>
            <a:endParaRPr sz="900" b="1">
              <a:solidFill>
                <a:schemeClr val="dk1"/>
              </a:solidFill>
              <a:latin typeface="Montserrat Light"/>
              <a:ea typeface="Montserrat Light"/>
              <a:cs typeface="Montserrat Light"/>
              <a:sym typeface="Montserrat Light"/>
            </a:endParaRPr>
          </a:p>
          <a:p>
            <a:pPr marL="101600" marR="1600200" lvl="0" indent="-95250" algn="l" rtl="0">
              <a:lnSpc>
                <a:spcPct val="120000"/>
              </a:lnSpc>
              <a:spcBef>
                <a:spcPts val="500"/>
              </a:spcBef>
              <a:spcAft>
                <a:spcPts val="0"/>
              </a:spcAft>
              <a:buClr>
                <a:srgbClr val="F2672A"/>
              </a:buClr>
              <a:buSzPts val="900"/>
              <a:buChar char="•"/>
            </a:pPr>
            <a:r>
              <a:rPr lang="en-US" sz="900" b="1">
                <a:solidFill>
                  <a:srgbClr val="636466"/>
                </a:solidFill>
                <a:latin typeface="Montserrat Light"/>
                <a:ea typeface="Montserrat Light"/>
                <a:cs typeface="Montserrat Light"/>
                <a:sym typeface="Montserrat Light"/>
              </a:rPr>
              <a:t>Exposure to projects, solving real and high-impact problems alongside clients in the public-, private-, and donor sectors.</a:t>
            </a:r>
            <a:endParaRPr sz="900" b="1">
              <a:solidFill>
                <a:schemeClr val="dk1"/>
              </a:solidFill>
              <a:latin typeface="Montserrat Light"/>
              <a:ea typeface="Montserrat Light"/>
              <a:cs typeface="Montserrat Light"/>
              <a:sym typeface="Montserrat Light"/>
            </a:endParaRPr>
          </a:p>
          <a:p>
            <a:pPr marL="101600" marR="1536700" lvl="0" indent="-95250" algn="l" rtl="0">
              <a:lnSpc>
                <a:spcPct val="120000"/>
              </a:lnSpc>
              <a:spcBef>
                <a:spcPts val="500"/>
              </a:spcBef>
              <a:spcAft>
                <a:spcPts val="0"/>
              </a:spcAft>
              <a:buClr>
                <a:srgbClr val="F2672A"/>
              </a:buClr>
              <a:buSzPts val="900"/>
              <a:buChar char="•"/>
            </a:pPr>
            <a:r>
              <a:rPr lang="en-US" sz="900" b="1">
                <a:solidFill>
                  <a:srgbClr val="636466"/>
                </a:solidFill>
                <a:latin typeface="Montserrat Light"/>
                <a:ea typeface="Montserrat Light"/>
                <a:cs typeface="Montserrat Light"/>
                <a:sym typeface="Montserrat Light"/>
              </a:rPr>
              <a:t>Becoming part of the solution – helping rewrite the script of how impact firms can bring about change at scale in complex situations.</a:t>
            </a:r>
            <a:endParaRPr sz="1100">
              <a:solidFill>
                <a:schemeClr val="dk1"/>
              </a:solidFill>
            </a:endParaRPr>
          </a:p>
          <a:p>
            <a:pPr marL="12700" lvl="0" indent="0" algn="l" rtl="0">
              <a:lnSpc>
                <a:spcPct val="120000"/>
              </a:lnSpc>
              <a:spcBef>
                <a:spcPts val="600"/>
              </a:spcBef>
              <a:spcAft>
                <a:spcPts val="0"/>
              </a:spcAft>
              <a:buClr>
                <a:schemeClr val="dk1"/>
              </a:buClr>
              <a:buFont typeface="Arial"/>
              <a:buNone/>
            </a:pPr>
            <a:r>
              <a:rPr lang="en-US" sz="1100" b="1">
                <a:solidFill>
                  <a:srgbClr val="F2672A"/>
                </a:solidFill>
                <a:latin typeface="Montserrat Light"/>
                <a:ea typeface="Montserrat Light"/>
                <a:cs typeface="Montserrat Light"/>
                <a:sym typeface="Montserrat Light"/>
              </a:rPr>
              <a:t>At the same time you will be exposed to projects that address global challenges such as poverty and inequality, job creation, youth economic opportunity, and environmental sustainability.</a:t>
            </a:r>
            <a:endParaRPr>
              <a:solidFill>
                <a:schemeClr val="lt1"/>
              </a:solidFill>
            </a:endParaRPr>
          </a:p>
        </p:txBody>
      </p:sp>
    </p:spTree>
  </p:cSld>
  <p:clrMapOvr>
    <a:masterClrMapping/>
  </p:clrMapOvr>
</p:sld>
</file>

<file path=ppt/theme/theme1.xml><?xml version="1.0" encoding="utf-8"?>
<a:theme xmlns:a="http://schemas.openxmlformats.org/drawingml/2006/main" name="9_G Presentation Template">
  <a:themeElements>
    <a:clrScheme name="G: Colours | 2016">
      <a:dk1>
        <a:srgbClr val="000000"/>
      </a:dk1>
      <a:lt1>
        <a:srgbClr val="FFFFFF"/>
      </a:lt1>
      <a:dk2>
        <a:srgbClr val="72A84E"/>
      </a:dk2>
      <a:lt2>
        <a:srgbClr val="DBD9D6"/>
      </a:lt2>
      <a:accent1>
        <a:srgbClr val="395427"/>
      </a:accent1>
      <a:accent2>
        <a:srgbClr val="557E3A"/>
      </a:accent2>
      <a:accent3>
        <a:srgbClr val="7EBE4D"/>
      </a:accent3>
      <a:accent4>
        <a:srgbClr val="AACC92"/>
      </a:accent4>
      <a:accent5>
        <a:srgbClr val="F2672B"/>
      </a:accent5>
      <a:accent6>
        <a:srgbClr val="DC1E35"/>
      </a:accent6>
      <a:hlink>
        <a:srgbClr val="9C9B9B"/>
      </a:hlink>
      <a:folHlink>
        <a:srgbClr val="6E6E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On-screen Show (16:9)</PresentationFormat>
  <Paragraphs>97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 Light</vt:lpstr>
      <vt:lpstr>Arial Black</vt:lpstr>
      <vt:lpstr>Montserrat Medium</vt:lpstr>
      <vt:lpstr>Montserrat</vt:lpstr>
      <vt:lpstr>9_G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Abraham  Tefera</cp:lastModifiedBy>
  <cp:revision>1</cp:revision>
  <dcterms:modified xsi:type="dcterms:W3CDTF">2023-10-27T12:39:48Z</dcterms:modified>
</cp:coreProperties>
</file>