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5"/>
    <p:sldMasterId id="2147483679" r:id="rId6"/>
  </p:sldMasterIdLst>
  <p:notesMasterIdLst>
    <p:notesMasterId r:id="rId34"/>
  </p:notesMasterIdLst>
  <p:handoutMasterIdLst>
    <p:handoutMasterId r:id="rId35"/>
  </p:handoutMasterIdLst>
  <p:sldIdLst>
    <p:sldId id="263" r:id="rId7"/>
    <p:sldId id="364" r:id="rId8"/>
    <p:sldId id="355" r:id="rId9"/>
    <p:sldId id="310" r:id="rId10"/>
    <p:sldId id="314" r:id="rId11"/>
    <p:sldId id="322" r:id="rId12"/>
    <p:sldId id="337" r:id="rId13"/>
    <p:sldId id="350" r:id="rId14"/>
    <p:sldId id="323" r:id="rId15"/>
    <p:sldId id="326" r:id="rId16"/>
    <p:sldId id="327" r:id="rId17"/>
    <p:sldId id="316" r:id="rId18"/>
    <p:sldId id="320" r:id="rId19"/>
    <p:sldId id="319" r:id="rId20"/>
    <p:sldId id="357" r:id="rId21"/>
    <p:sldId id="359" r:id="rId22"/>
    <p:sldId id="351" r:id="rId23"/>
    <p:sldId id="358" r:id="rId24"/>
    <p:sldId id="328" r:id="rId25"/>
    <p:sldId id="329" r:id="rId26"/>
    <p:sldId id="330" r:id="rId27"/>
    <p:sldId id="331" r:id="rId28"/>
    <p:sldId id="332" r:id="rId29"/>
    <p:sldId id="367" r:id="rId30"/>
    <p:sldId id="365" r:id="rId31"/>
    <p:sldId id="366" r:id="rId32"/>
    <p:sldId id="363" r:id="rId33"/>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D8C53-EFFC-69DE-E6FC-1443D7AE5794}" v="11" dt="2022-10-10T08:42:01.084"/>
    <p1510:client id="{0DA08EF9-7317-915C-02E2-058A19206A68}" v="11" dt="2022-10-03T09:54:57.611"/>
    <p1510:client id="{3113A663-6042-0807-7ADC-14ABD108A127}" v="48" dt="2023-11-01T12:54:42.592"/>
    <p1510:client id="{40982D7F-491F-4A6F-76D2-6C623A9B6848}" v="70" dt="2021-10-25T13:52:30.577"/>
    <p1510:client id="{5200D5CE-7274-D528-E3F1-1BBFD1537F52}" v="15" dt="2021-10-26T07:25:58.029"/>
    <p1510:client id="{67407AB2-B3B2-8089-6461-A1207B40AE88}" v="2" dt="2022-11-02T16:21:46.355"/>
    <p1510:client id="{6BD49C60-25ED-DEFC-20C3-645047681922}" v="492" dt="2022-10-28T16:28:59.572"/>
    <p1510:client id="{78F179A0-F8B9-A8F2-90DC-1BCF7286D83D}" v="2" dt="2022-11-01T09:04:19.823"/>
    <p1510:client id="{806594D5-6095-7146-3CB9-2750DD9A0B54}" v="128" dt="2023-10-27T15:33:27.850"/>
    <p1510:client id="{82E19208-D2AC-F0A2-4636-F456CB341623}" v="64" dt="2022-11-01T08:31:56.529"/>
    <p1510:client id="{885344C7-F374-3ABA-900D-EB1ED765E7B7}" v="52" dt="2022-10-31T11:28:53.471"/>
    <p1510:client id="{8FC0DA80-F6E4-9C5F-5708-134A5B801354}" v="153" dt="2021-10-27T10:15:41.276"/>
    <p1510:client id="{C6F9E17D-D2ED-6E37-E0DD-7C580A92A4C0}" v="25" dt="2021-10-25T16:29:14.370"/>
    <p1510:client id="{D7FF7AC1-9AF6-A24D-7C3C-2AF7965D99BC}" v="10" dt="2022-10-10T08:52:10.725"/>
    <p1510:client id="{EDC0BD47-8201-9F65-F0B3-5F2B128414F1}" v="16" dt="2021-10-25T17:05:53.577"/>
    <p1510:client id="{F3932D9C-2999-FD25-E7A1-0489513A717D}" v="6" dt="2022-11-02T13:53:17.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483"/>
    <p:restoredTop sz="64277" autoAdjust="0"/>
  </p:normalViewPr>
  <p:slideViewPr>
    <p:cSldViewPr snapToGrid="0" snapToObjects="1">
      <p:cViewPr varScale="1">
        <p:scale>
          <a:sx n="51" d="100"/>
          <a:sy n="51" d="100"/>
        </p:scale>
        <p:origin x="1152"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Deadfield" userId="S::lshkd5@lshtm.ac.uk::3e15fa26-5349-4a69-9b58-758e6864e531" providerId="AD" clId="Web-{5200D5CE-7274-D528-E3F1-1BBFD1537F52}"/>
    <pc:docChg chg="modSld">
      <pc:chgData name="Karen Deadfield" userId="S::lshkd5@lshtm.ac.uk::3e15fa26-5349-4a69-9b58-758e6864e531" providerId="AD" clId="Web-{5200D5CE-7274-D528-E3F1-1BBFD1537F52}" dt="2021-10-26T07:25:58.029" v="19" actId="20577"/>
      <pc:docMkLst>
        <pc:docMk/>
      </pc:docMkLst>
      <pc:sldChg chg="modSp">
        <pc:chgData name="Karen Deadfield" userId="S::lshkd5@lshtm.ac.uk::3e15fa26-5349-4a69-9b58-758e6864e531" providerId="AD" clId="Web-{5200D5CE-7274-D528-E3F1-1BBFD1537F52}" dt="2021-10-26T07:15:14.621" v="1" actId="20577"/>
        <pc:sldMkLst>
          <pc:docMk/>
          <pc:sldMk cId="3303859068" sldId="310"/>
        </pc:sldMkLst>
        <pc:spChg chg="mod">
          <ac:chgData name="Karen Deadfield" userId="S::lshkd5@lshtm.ac.uk::3e15fa26-5349-4a69-9b58-758e6864e531" providerId="AD" clId="Web-{5200D5CE-7274-D528-E3F1-1BBFD1537F52}" dt="2021-10-26T07:15:14.621" v="1" actId="20577"/>
          <ac:spMkLst>
            <pc:docMk/>
            <pc:sldMk cId="3303859068" sldId="310"/>
            <ac:spMk id="5" creationId="{00000000-0000-0000-0000-000000000000}"/>
          </ac:spMkLst>
        </pc:spChg>
      </pc:sldChg>
      <pc:sldChg chg="modNotes">
        <pc:chgData name="Karen Deadfield" userId="S::lshkd5@lshtm.ac.uk::3e15fa26-5349-4a69-9b58-758e6864e531" providerId="AD" clId="Web-{5200D5CE-7274-D528-E3F1-1BBFD1537F52}" dt="2021-10-26T07:16:26.263" v="6"/>
        <pc:sldMkLst>
          <pc:docMk/>
          <pc:sldMk cId="414357811" sldId="326"/>
        </pc:sldMkLst>
      </pc:sldChg>
      <pc:sldChg chg="modSp">
        <pc:chgData name="Karen Deadfield" userId="S::lshkd5@lshtm.ac.uk::3e15fa26-5349-4a69-9b58-758e6864e531" providerId="AD" clId="Web-{5200D5CE-7274-D528-E3F1-1BBFD1537F52}" dt="2021-10-26T07:16:59.436" v="17" actId="20577"/>
        <pc:sldMkLst>
          <pc:docMk/>
          <pc:sldMk cId="1015047266" sldId="341"/>
        </pc:sldMkLst>
        <pc:spChg chg="mod">
          <ac:chgData name="Karen Deadfield" userId="S::lshkd5@lshtm.ac.uk::3e15fa26-5349-4a69-9b58-758e6864e531" providerId="AD" clId="Web-{5200D5CE-7274-D528-E3F1-1BBFD1537F52}" dt="2021-10-26T07:16:59.436" v="17" actId="20577"/>
          <ac:spMkLst>
            <pc:docMk/>
            <pc:sldMk cId="1015047266" sldId="341"/>
            <ac:spMk id="2" creationId="{00000000-0000-0000-0000-000000000000}"/>
          </ac:spMkLst>
        </pc:spChg>
      </pc:sldChg>
      <pc:sldChg chg="modSp">
        <pc:chgData name="Karen Deadfield" userId="S::lshkd5@lshtm.ac.uk::3e15fa26-5349-4a69-9b58-758e6864e531" providerId="AD" clId="Web-{5200D5CE-7274-D528-E3F1-1BBFD1537F52}" dt="2021-10-26T07:25:58.029" v="19" actId="20577"/>
        <pc:sldMkLst>
          <pc:docMk/>
          <pc:sldMk cId="2585821084" sldId="352"/>
        </pc:sldMkLst>
        <pc:spChg chg="mod">
          <ac:chgData name="Karen Deadfield" userId="S::lshkd5@lshtm.ac.uk::3e15fa26-5349-4a69-9b58-758e6864e531" providerId="AD" clId="Web-{5200D5CE-7274-D528-E3F1-1BBFD1537F52}" dt="2021-10-26T07:25:58.029" v="19" actId="20577"/>
          <ac:spMkLst>
            <pc:docMk/>
            <pc:sldMk cId="2585821084" sldId="352"/>
            <ac:spMk id="2" creationId="{00000000-0000-0000-0000-000000000000}"/>
          </ac:spMkLst>
        </pc:spChg>
      </pc:sldChg>
    </pc:docChg>
  </pc:docChgLst>
  <pc:docChgLst>
    <pc:chgData name="Karen Deadfield" userId="S::lshkd5@lshtm.ac.uk::3e15fa26-5349-4a69-9b58-758e6864e531" providerId="AD" clId="Web-{60B2A5A8-F15A-62A4-A174-68F12D7E1C28}"/>
    <pc:docChg chg="modSld">
      <pc:chgData name="Karen Deadfield" userId="S::lshkd5@lshtm.ac.uk::3e15fa26-5349-4a69-9b58-758e6864e531" providerId="AD" clId="Web-{60B2A5A8-F15A-62A4-A174-68F12D7E1C28}" dt="2022-10-25T07:19:48.264" v="0"/>
      <pc:docMkLst>
        <pc:docMk/>
      </pc:docMkLst>
      <pc:sldChg chg="modNotes">
        <pc:chgData name="Karen Deadfield" userId="S::lshkd5@lshtm.ac.uk::3e15fa26-5349-4a69-9b58-758e6864e531" providerId="AD" clId="Web-{60B2A5A8-F15A-62A4-A174-68F12D7E1C28}" dt="2022-10-25T07:19:48.264" v="0"/>
        <pc:sldMkLst>
          <pc:docMk/>
          <pc:sldMk cId="4052392673" sldId="320"/>
        </pc:sldMkLst>
      </pc:sldChg>
    </pc:docChg>
  </pc:docChgLst>
  <pc:docChgLst>
    <pc:chgData name="Penny Longman" userId="S::sregplon@lshtm.ac.uk::534596bf-ea4c-4726-9be3-cf9073408472" providerId="AD" clId="Web-{EDC0BD47-8201-9F65-F0B3-5F2B128414F1}"/>
    <pc:docChg chg="modSld">
      <pc:chgData name="Penny Longman" userId="S::sregplon@lshtm.ac.uk::534596bf-ea4c-4726-9be3-cf9073408472" providerId="AD" clId="Web-{EDC0BD47-8201-9F65-F0B3-5F2B128414F1}" dt="2021-10-25T17:05:50.530" v="14" actId="20577"/>
      <pc:docMkLst>
        <pc:docMk/>
      </pc:docMkLst>
      <pc:sldChg chg="modSp">
        <pc:chgData name="Penny Longman" userId="S::sregplon@lshtm.ac.uk::534596bf-ea4c-4726-9be3-cf9073408472" providerId="AD" clId="Web-{EDC0BD47-8201-9F65-F0B3-5F2B128414F1}" dt="2021-10-25T17:05:50.530" v="14" actId="20577"/>
        <pc:sldMkLst>
          <pc:docMk/>
          <pc:sldMk cId="3259045408" sldId="355"/>
        </pc:sldMkLst>
        <pc:spChg chg="mod">
          <ac:chgData name="Penny Longman" userId="S::sregplon@lshtm.ac.uk::534596bf-ea4c-4726-9be3-cf9073408472" providerId="AD" clId="Web-{EDC0BD47-8201-9F65-F0B3-5F2B128414F1}" dt="2021-10-25T17:05:50.530" v="14" actId="20577"/>
          <ac:spMkLst>
            <pc:docMk/>
            <pc:sldMk cId="3259045408" sldId="355"/>
            <ac:spMk id="4" creationId="{6303CB3E-294E-4A9C-87FB-BC6BCD9C21A6}"/>
          </ac:spMkLst>
        </pc:spChg>
      </pc:sldChg>
    </pc:docChg>
  </pc:docChgLst>
  <pc:docChgLst>
    <pc:chgData name="Karen Deadfield" userId="S::lshkd5@lshtm.ac.uk::3e15fa26-5349-4a69-9b58-758e6864e531" providerId="AD" clId="Web-{C6F9E17D-D2ED-6E37-E0DD-7C580A92A4C0}"/>
    <pc:docChg chg="addSld modSld sldOrd">
      <pc:chgData name="Karen Deadfield" userId="S::lshkd5@lshtm.ac.uk::3e15fa26-5349-4a69-9b58-758e6864e531" providerId="AD" clId="Web-{C6F9E17D-D2ED-6E37-E0DD-7C580A92A4C0}" dt="2021-10-25T16:29:13.057" v="370" actId="20577"/>
      <pc:docMkLst>
        <pc:docMk/>
      </pc:docMkLst>
      <pc:sldChg chg="modNotes">
        <pc:chgData name="Karen Deadfield" userId="S::lshkd5@lshtm.ac.uk::3e15fa26-5349-4a69-9b58-758e6864e531" providerId="AD" clId="Web-{C6F9E17D-D2ED-6E37-E0DD-7C580A92A4C0}" dt="2021-10-25T16:07:18.739" v="95"/>
        <pc:sldMkLst>
          <pc:docMk/>
          <pc:sldMk cId="4021979037" sldId="316"/>
        </pc:sldMkLst>
      </pc:sldChg>
      <pc:sldChg chg="modNotes">
        <pc:chgData name="Karen Deadfield" userId="S::lshkd5@lshtm.ac.uk::3e15fa26-5349-4a69-9b58-758e6864e531" providerId="AD" clId="Web-{C6F9E17D-D2ED-6E37-E0DD-7C580A92A4C0}" dt="2021-10-25T16:10:36.071" v="116"/>
        <pc:sldMkLst>
          <pc:docMk/>
          <pc:sldMk cId="2342818996" sldId="319"/>
        </pc:sldMkLst>
      </pc:sldChg>
      <pc:sldChg chg="modNotes">
        <pc:chgData name="Karen Deadfield" userId="S::lshkd5@lshtm.ac.uk::3e15fa26-5349-4a69-9b58-758e6864e531" providerId="AD" clId="Web-{C6F9E17D-D2ED-6E37-E0DD-7C580A92A4C0}" dt="2021-10-25T16:09:06.741" v="109"/>
        <pc:sldMkLst>
          <pc:docMk/>
          <pc:sldMk cId="4052392673" sldId="320"/>
        </pc:sldMkLst>
      </pc:sldChg>
      <pc:sldChg chg="modNotes">
        <pc:chgData name="Karen Deadfield" userId="S::lshkd5@lshtm.ac.uk::3e15fa26-5349-4a69-9b58-758e6864e531" providerId="AD" clId="Web-{C6F9E17D-D2ED-6E37-E0DD-7C580A92A4C0}" dt="2021-10-25T16:26:22.429" v="313"/>
        <pc:sldMkLst>
          <pc:docMk/>
          <pc:sldMk cId="4225148890" sldId="322"/>
        </pc:sldMkLst>
      </pc:sldChg>
      <pc:sldChg chg="modSp modNotes">
        <pc:chgData name="Karen Deadfield" userId="S::lshkd5@lshtm.ac.uk::3e15fa26-5349-4a69-9b58-758e6864e531" providerId="AD" clId="Web-{C6F9E17D-D2ED-6E37-E0DD-7C580A92A4C0}" dt="2021-10-25T16:13:35.448" v="133" actId="20577"/>
        <pc:sldMkLst>
          <pc:docMk/>
          <pc:sldMk cId="2034583219" sldId="328"/>
        </pc:sldMkLst>
        <pc:spChg chg="mod">
          <ac:chgData name="Karen Deadfield" userId="S::lshkd5@lshtm.ac.uk::3e15fa26-5349-4a69-9b58-758e6864e531" providerId="AD" clId="Web-{C6F9E17D-D2ED-6E37-E0DD-7C580A92A4C0}" dt="2021-10-25T16:13:35.448" v="133" actId="20577"/>
          <ac:spMkLst>
            <pc:docMk/>
            <pc:sldMk cId="2034583219" sldId="328"/>
            <ac:spMk id="2" creationId="{00000000-0000-0000-0000-000000000000}"/>
          </ac:spMkLst>
        </pc:spChg>
      </pc:sldChg>
      <pc:sldChg chg="modNotes">
        <pc:chgData name="Karen Deadfield" userId="S::lshkd5@lshtm.ac.uk::3e15fa26-5349-4a69-9b58-758e6864e531" providerId="AD" clId="Web-{C6F9E17D-D2ED-6E37-E0DD-7C580A92A4C0}" dt="2021-10-25T16:28:38.978" v="355"/>
        <pc:sldMkLst>
          <pc:docMk/>
          <pc:sldMk cId="3581951916" sldId="329"/>
        </pc:sldMkLst>
      </pc:sldChg>
      <pc:sldChg chg="modNotes">
        <pc:chgData name="Karen Deadfield" userId="S::lshkd5@lshtm.ac.uk::3e15fa26-5349-4a69-9b58-758e6864e531" providerId="AD" clId="Web-{C6F9E17D-D2ED-6E37-E0DD-7C580A92A4C0}" dt="2021-10-25T16:16:39.311" v="182"/>
        <pc:sldMkLst>
          <pc:docMk/>
          <pc:sldMk cId="1947435836" sldId="330"/>
        </pc:sldMkLst>
      </pc:sldChg>
      <pc:sldChg chg="modNotes">
        <pc:chgData name="Karen Deadfield" userId="S::lshkd5@lshtm.ac.uk::3e15fa26-5349-4a69-9b58-758e6864e531" providerId="AD" clId="Web-{C6F9E17D-D2ED-6E37-E0DD-7C580A92A4C0}" dt="2021-10-25T16:23:36.661" v="244"/>
        <pc:sldMkLst>
          <pc:docMk/>
          <pc:sldMk cId="459253165" sldId="350"/>
        </pc:sldMkLst>
      </pc:sldChg>
      <pc:sldChg chg="addSp delSp modSp new ord">
        <pc:chgData name="Karen Deadfield" userId="S::lshkd5@lshtm.ac.uk::3e15fa26-5349-4a69-9b58-758e6864e531" providerId="AD" clId="Web-{C6F9E17D-D2ED-6E37-E0DD-7C580A92A4C0}" dt="2021-10-25T16:29:13.057" v="370" actId="20577"/>
        <pc:sldMkLst>
          <pc:docMk/>
          <pc:sldMk cId="3259045408" sldId="355"/>
        </pc:sldMkLst>
        <pc:spChg chg="del">
          <ac:chgData name="Karen Deadfield" userId="S::lshkd5@lshtm.ac.uk::3e15fa26-5349-4a69-9b58-758e6864e531" providerId="AD" clId="Web-{C6F9E17D-D2ED-6E37-E0DD-7C580A92A4C0}" dt="2021-10-25T16:28:55.213" v="361"/>
          <ac:spMkLst>
            <pc:docMk/>
            <pc:sldMk cId="3259045408" sldId="355"/>
            <ac:spMk id="2" creationId="{E459A3EC-DED6-4FAE-B496-7071C9F2161B}"/>
          </ac:spMkLst>
        </pc:spChg>
        <pc:spChg chg="mod">
          <ac:chgData name="Karen Deadfield" userId="S::lshkd5@lshtm.ac.uk::3e15fa26-5349-4a69-9b58-758e6864e531" providerId="AD" clId="Web-{C6F9E17D-D2ED-6E37-E0DD-7C580A92A4C0}" dt="2021-10-25T16:29:13.057" v="370" actId="20577"/>
          <ac:spMkLst>
            <pc:docMk/>
            <pc:sldMk cId="3259045408" sldId="355"/>
            <ac:spMk id="3" creationId="{612CD727-B9F7-43C4-AA9F-5C216A6AFE5B}"/>
          </ac:spMkLst>
        </pc:spChg>
        <pc:spChg chg="add mod">
          <ac:chgData name="Karen Deadfield" userId="S::lshkd5@lshtm.ac.uk::3e15fa26-5349-4a69-9b58-758e6864e531" providerId="AD" clId="Web-{C6F9E17D-D2ED-6E37-E0DD-7C580A92A4C0}" dt="2021-10-25T16:29:00.260" v="363" actId="20577"/>
          <ac:spMkLst>
            <pc:docMk/>
            <pc:sldMk cId="3259045408" sldId="355"/>
            <ac:spMk id="4" creationId="{6303CB3E-294E-4A9C-87FB-BC6BCD9C21A6}"/>
          </ac:spMkLst>
        </pc:spChg>
      </pc:sldChg>
    </pc:docChg>
  </pc:docChgLst>
  <pc:docChgLst>
    <pc:chgData name="Josh Phillips" userId="S::lshjp19@lshtm.ac.uk::b103824a-c782-47d0-82ab-6a4a73b824c6" providerId="AD" clId="Web-{6BD49C60-25ED-DEFC-20C3-645047681922}"/>
    <pc:docChg chg="addSld delSld modSld sldOrd">
      <pc:chgData name="Josh Phillips" userId="S::lshjp19@lshtm.ac.uk::b103824a-c782-47d0-82ab-6a4a73b824c6" providerId="AD" clId="Web-{6BD49C60-25ED-DEFC-20C3-645047681922}" dt="2022-10-28T16:28:59.260" v="482" actId="20577"/>
      <pc:docMkLst>
        <pc:docMk/>
      </pc:docMkLst>
      <pc:sldChg chg="modSp">
        <pc:chgData name="Josh Phillips" userId="S::lshjp19@lshtm.ac.uk::b103824a-c782-47d0-82ab-6a4a73b824c6" providerId="AD" clId="Web-{6BD49C60-25ED-DEFC-20C3-645047681922}" dt="2022-10-28T16:04:31.644" v="213" actId="20577"/>
        <pc:sldMkLst>
          <pc:docMk/>
          <pc:sldMk cId="4052392673" sldId="320"/>
        </pc:sldMkLst>
        <pc:spChg chg="mod">
          <ac:chgData name="Josh Phillips" userId="S::lshjp19@lshtm.ac.uk::b103824a-c782-47d0-82ab-6a4a73b824c6" providerId="AD" clId="Web-{6BD49C60-25ED-DEFC-20C3-645047681922}" dt="2022-10-28T16:04:31.644" v="213" actId="20577"/>
          <ac:spMkLst>
            <pc:docMk/>
            <pc:sldMk cId="4052392673" sldId="320"/>
            <ac:spMk id="2" creationId="{00000000-0000-0000-0000-000000000000}"/>
          </ac:spMkLst>
        </pc:spChg>
      </pc:sldChg>
      <pc:sldChg chg="modSp">
        <pc:chgData name="Josh Phillips" userId="S::lshjp19@lshtm.ac.uk::b103824a-c782-47d0-82ab-6a4a73b824c6" providerId="AD" clId="Web-{6BD49C60-25ED-DEFC-20C3-645047681922}" dt="2022-10-28T15:52:40.814" v="155" actId="20577"/>
        <pc:sldMkLst>
          <pc:docMk/>
          <pc:sldMk cId="2477973742" sldId="327"/>
        </pc:sldMkLst>
        <pc:spChg chg="mod">
          <ac:chgData name="Josh Phillips" userId="S::lshjp19@lshtm.ac.uk::b103824a-c782-47d0-82ab-6a4a73b824c6" providerId="AD" clId="Web-{6BD49C60-25ED-DEFC-20C3-645047681922}" dt="2022-10-28T15:52:40.814" v="155" actId="20577"/>
          <ac:spMkLst>
            <pc:docMk/>
            <pc:sldMk cId="2477973742" sldId="327"/>
            <ac:spMk id="2" creationId="{00000000-0000-0000-0000-000000000000}"/>
          </ac:spMkLst>
        </pc:spChg>
      </pc:sldChg>
      <pc:sldChg chg="modSp">
        <pc:chgData name="Josh Phillips" userId="S::lshjp19@lshtm.ac.uk::b103824a-c782-47d0-82ab-6a4a73b824c6" providerId="AD" clId="Web-{6BD49C60-25ED-DEFC-20C3-645047681922}" dt="2022-10-28T16:27:24.164" v="472" actId="20577"/>
        <pc:sldMkLst>
          <pc:docMk/>
          <pc:sldMk cId="2727081140" sldId="332"/>
        </pc:sldMkLst>
        <pc:spChg chg="mod">
          <ac:chgData name="Josh Phillips" userId="S::lshjp19@lshtm.ac.uk::b103824a-c782-47d0-82ab-6a4a73b824c6" providerId="AD" clId="Web-{6BD49C60-25ED-DEFC-20C3-645047681922}" dt="2022-10-28T16:27:24.164" v="472" actId="20577"/>
          <ac:spMkLst>
            <pc:docMk/>
            <pc:sldMk cId="2727081140" sldId="332"/>
            <ac:spMk id="2" creationId="{00000000-0000-0000-0000-000000000000}"/>
          </ac:spMkLst>
        </pc:spChg>
      </pc:sldChg>
      <pc:sldChg chg="modSp">
        <pc:chgData name="Josh Phillips" userId="S::lshjp19@lshtm.ac.uk::b103824a-c782-47d0-82ab-6a4a73b824c6" providerId="AD" clId="Web-{6BD49C60-25ED-DEFC-20C3-645047681922}" dt="2022-10-28T15:59:18.636" v="184" actId="20577"/>
        <pc:sldMkLst>
          <pc:docMk/>
          <pc:sldMk cId="1761595088" sldId="337"/>
        </pc:sldMkLst>
        <pc:spChg chg="mod">
          <ac:chgData name="Josh Phillips" userId="S::lshjp19@lshtm.ac.uk::b103824a-c782-47d0-82ab-6a4a73b824c6" providerId="AD" clId="Web-{6BD49C60-25ED-DEFC-20C3-645047681922}" dt="2022-10-28T15:59:18.636" v="184" actId="20577"/>
          <ac:spMkLst>
            <pc:docMk/>
            <pc:sldMk cId="1761595088" sldId="337"/>
            <ac:spMk id="2" creationId="{00000000-0000-0000-0000-000000000000}"/>
          </ac:spMkLst>
        </pc:spChg>
      </pc:sldChg>
      <pc:sldChg chg="modSp">
        <pc:chgData name="Josh Phillips" userId="S::lshjp19@lshtm.ac.uk::b103824a-c782-47d0-82ab-6a4a73b824c6" providerId="AD" clId="Web-{6BD49C60-25ED-DEFC-20C3-645047681922}" dt="2022-10-28T15:42:56.424" v="119" actId="20577"/>
        <pc:sldMkLst>
          <pc:docMk/>
          <pc:sldMk cId="1015047266" sldId="341"/>
        </pc:sldMkLst>
        <pc:spChg chg="mod">
          <ac:chgData name="Josh Phillips" userId="S::lshjp19@lshtm.ac.uk::b103824a-c782-47d0-82ab-6a4a73b824c6" providerId="AD" clId="Web-{6BD49C60-25ED-DEFC-20C3-645047681922}" dt="2022-10-28T15:42:56.424" v="119" actId="20577"/>
          <ac:spMkLst>
            <pc:docMk/>
            <pc:sldMk cId="1015047266" sldId="341"/>
            <ac:spMk id="2" creationId="{00000000-0000-0000-0000-000000000000}"/>
          </ac:spMkLst>
        </pc:spChg>
      </pc:sldChg>
      <pc:sldChg chg="modSp">
        <pc:chgData name="Josh Phillips" userId="S::lshjp19@lshtm.ac.uk::b103824a-c782-47d0-82ab-6a4a73b824c6" providerId="AD" clId="Web-{6BD49C60-25ED-DEFC-20C3-645047681922}" dt="2022-10-28T15:44:33.676" v="144" actId="20577"/>
        <pc:sldMkLst>
          <pc:docMk/>
          <pc:sldMk cId="1327376684" sldId="344"/>
        </pc:sldMkLst>
        <pc:spChg chg="mod">
          <ac:chgData name="Josh Phillips" userId="S::lshjp19@lshtm.ac.uk::b103824a-c782-47d0-82ab-6a4a73b824c6" providerId="AD" clId="Web-{6BD49C60-25ED-DEFC-20C3-645047681922}" dt="2022-10-28T15:44:33.676" v="144" actId="20577"/>
          <ac:spMkLst>
            <pc:docMk/>
            <pc:sldMk cId="1327376684" sldId="344"/>
            <ac:spMk id="2" creationId="{5A42467B-8778-4F78-BCEA-2DA3F92F5D35}"/>
          </ac:spMkLst>
        </pc:spChg>
      </pc:sldChg>
      <pc:sldChg chg="modSp">
        <pc:chgData name="Josh Phillips" userId="S::lshjp19@lshtm.ac.uk::b103824a-c782-47d0-82ab-6a4a73b824c6" providerId="AD" clId="Web-{6BD49C60-25ED-DEFC-20C3-645047681922}" dt="2022-10-28T15:48:15.322" v="152" actId="20577"/>
        <pc:sldMkLst>
          <pc:docMk/>
          <pc:sldMk cId="1629727591" sldId="349"/>
        </pc:sldMkLst>
        <pc:spChg chg="mod">
          <ac:chgData name="Josh Phillips" userId="S::lshjp19@lshtm.ac.uk::b103824a-c782-47d0-82ab-6a4a73b824c6" providerId="AD" clId="Web-{6BD49C60-25ED-DEFC-20C3-645047681922}" dt="2022-10-28T15:48:15.322" v="152" actId="20577"/>
          <ac:spMkLst>
            <pc:docMk/>
            <pc:sldMk cId="1629727591" sldId="349"/>
            <ac:spMk id="2" creationId="{7E78E390-4F43-49B5-8C15-834DA96B90FB}"/>
          </ac:spMkLst>
        </pc:spChg>
      </pc:sldChg>
      <pc:sldChg chg="modSp">
        <pc:chgData name="Josh Phillips" userId="S::lshjp19@lshtm.ac.uk::b103824a-c782-47d0-82ab-6a4a73b824c6" providerId="AD" clId="Web-{6BD49C60-25ED-DEFC-20C3-645047681922}" dt="2022-10-28T16:01:50.656" v="201" actId="20577"/>
        <pc:sldMkLst>
          <pc:docMk/>
          <pc:sldMk cId="459253165" sldId="350"/>
        </pc:sldMkLst>
        <pc:spChg chg="mod">
          <ac:chgData name="Josh Phillips" userId="S::lshjp19@lshtm.ac.uk::b103824a-c782-47d0-82ab-6a4a73b824c6" providerId="AD" clId="Web-{6BD49C60-25ED-DEFC-20C3-645047681922}" dt="2022-10-28T16:01:50.656" v="201" actId="20577"/>
          <ac:spMkLst>
            <pc:docMk/>
            <pc:sldMk cId="459253165" sldId="350"/>
            <ac:spMk id="2" creationId="{D73DACD4-3DCE-4860-A88C-5221E325C87C}"/>
          </ac:spMkLst>
        </pc:spChg>
      </pc:sldChg>
      <pc:sldChg chg="addSp modSp">
        <pc:chgData name="Josh Phillips" userId="S::lshjp19@lshtm.ac.uk::b103824a-c782-47d0-82ab-6a4a73b824c6" providerId="AD" clId="Web-{6BD49C60-25ED-DEFC-20C3-645047681922}" dt="2022-10-28T16:28:59.260" v="482" actId="20577"/>
        <pc:sldMkLst>
          <pc:docMk/>
          <pc:sldMk cId="2432871559" sldId="351"/>
        </pc:sldMkLst>
        <pc:spChg chg="mod">
          <ac:chgData name="Josh Phillips" userId="S::lshjp19@lshtm.ac.uk::b103824a-c782-47d0-82ab-6a4a73b824c6" providerId="AD" clId="Web-{6BD49C60-25ED-DEFC-20C3-645047681922}" dt="2022-10-28T16:11:52.484" v="321" actId="20577"/>
          <ac:spMkLst>
            <pc:docMk/>
            <pc:sldMk cId="2432871559" sldId="351"/>
            <ac:spMk id="3" creationId="{3EF3F04D-B1DD-44CE-BC11-FA67F9B510E4}"/>
          </ac:spMkLst>
        </pc:spChg>
        <pc:spChg chg="mod">
          <ac:chgData name="Josh Phillips" userId="S::lshjp19@lshtm.ac.uk::b103824a-c782-47d0-82ab-6a4a73b824c6" providerId="AD" clId="Web-{6BD49C60-25ED-DEFC-20C3-645047681922}" dt="2022-10-28T16:28:59.260" v="482" actId="20577"/>
          <ac:spMkLst>
            <pc:docMk/>
            <pc:sldMk cId="2432871559" sldId="351"/>
            <ac:spMk id="6" creationId="{2ABED5ED-3858-4196-9D29-2FFD9F4CCAF8}"/>
          </ac:spMkLst>
        </pc:spChg>
        <pc:picChg chg="add mod">
          <ac:chgData name="Josh Phillips" userId="S::lshjp19@lshtm.ac.uk::b103824a-c782-47d0-82ab-6a4a73b824c6" providerId="AD" clId="Web-{6BD49C60-25ED-DEFC-20C3-645047681922}" dt="2022-10-28T16:28:25.556" v="475" actId="1076"/>
          <ac:picMkLst>
            <pc:docMk/>
            <pc:sldMk cId="2432871559" sldId="351"/>
            <ac:picMk id="2" creationId="{A929FA93-E9C7-3E4C-0BC1-7C12EF3DCBDC}"/>
          </ac:picMkLst>
        </pc:picChg>
      </pc:sldChg>
      <pc:sldChg chg="del">
        <pc:chgData name="Josh Phillips" userId="S::lshjp19@lshtm.ac.uk::b103824a-c782-47d0-82ab-6a4a73b824c6" providerId="AD" clId="Web-{6BD49C60-25ED-DEFC-20C3-645047681922}" dt="2022-10-28T16:26:51.538" v="471"/>
        <pc:sldMkLst>
          <pc:docMk/>
          <pc:sldMk cId="2793134449" sldId="353"/>
        </pc:sldMkLst>
      </pc:sldChg>
      <pc:sldChg chg="del">
        <pc:chgData name="Josh Phillips" userId="S::lshjp19@lshtm.ac.uk::b103824a-c782-47d0-82ab-6a4a73b824c6" providerId="AD" clId="Web-{6BD49C60-25ED-DEFC-20C3-645047681922}" dt="2022-10-28T16:26:38.709" v="469"/>
        <pc:sldMkLst>
          <pc:docMk/>
          <pc:sldMk cId="3591305248" sldId="354"/>
        </pc:sldMkLst>
      </pc:sldChg>
      <pc:sldChg chg="del">
        <pc:chgData name="Josh Phillips" userId="S::lshjp19@lshtm.ac.uk::b103824a-c782-47d0-82ab-6a4a73b824c6" providerId="AD" clId="Web-{6BD49C60-25ED-DEFC-20C3-645047681922}" dt="2022-10-28T16:26:45.834" v="470"/>
        <pc:sldMkLst>
          <pc:docMk/>
          <pc:sldMk cId="2881112418" sldId="356"/>
        </pc:sldMkLst>
      </pc:sldChg>
      <pc:sldChg chg="addSp modSp add ord replId">
        <pc:chgData name="Josh Phillips" userId="S::lshjp19@lshtm.ac.uk::b103824a-c782-47d0-82ab-6a4a73b824c6" providerId="AD" clId="Web-{6BD49C60-25ED-DEFC-20C3-645047681922}" dt="2022-10-28T16:10:40.544" v="308" actId="1076"/>
        <pc:sldMkLst>
          <pc:docMk/>
          <pc:sldMk cId="3945584026" sldId="357"/>
        </pc:sldMkLst>
        <pc:spChg chg="mod">
          <ac:chgData name="Josh Phillips" userId="S::lshjp19@lshtm.ac.uk::b103824a-c782-47d0-82ab-6a4a73b824c6" providerId="AD" clId="Web-{6BD49C60-25ED-DEFC-20C3-645047681922}" dt="2022-10-28T16:10:14.122" v="304" actId="20577"/>
          <ac:spMkLst>
            <pc:docMk/>
            <pc:sldMk cId="3945584026" sldId="357"/>
            <ac:spMk id="6" creationId="{2ABED5ED-3858-4196-9D29-2FFD9F4CCAF8}"/>
          </ac:spMkLst>
        </pc:spChg>
        <pc:picChg chg="add mod">
          <ac:chgData name="Josh Phillips" userId="S::lshjp19@lshtm.ac.uk::b103824a-c782-47d0-82ab-6a4a73b824c6" providerId="AD" clId="Web-{6BD49C60-25ED-DEFC-20C3-645047681922}" dt="2022-10-28T16:10:40.544" v="308" actId="1076"/>
          <ac:picMkLst>
            <pc:docMk/>
            <pc:sldMk cId="3945584026" sldId="357"/>
            <ac:picMk id="2" creationId="{6C5276B1-139D-EA84-7BD4-30A6795B7429}"/>
          </ac:picMkLst>
        </pc:picChg>
      </pc:sldChg>
      <pc:sldChg chg="addSp modSp add replId">
        <pc:chgData name="Josh Phillips" userId="S::lshjp19@lshtm.ac.uk::b103824a-c782-47d0-82ab-6a4a73b824c6" providerId="AD" clId="Web-{6BD49C60-25ED-DEFC-20C3-645047681922}" dt="2022-10-28T16:17:34.992" v="400" actId="20577"/>
        <pc:sldMkLst>
          <pc:docMk/>
          <pc:sldMk cId="4082400763" sldId="358"/>
        </pc:sldMkLst>
        <pc:spChg chg="mod">
          <ac:chgData name="Josh Phillips" userId="S::lshjp19@lshtm.ac.uk::b103824a-c782-47d0-82ab-6a4a73b824c6" providerId="AD" clId="Web-{6BD49C60-25ED-DEFC-20C3-645047681922}" dt="2022-10-28T16:17:34.992" v="400" actId="20577"/>
          <ac:spMkLst>
            <pc:docMk/>
            <pc:sldMk cId="4082400763" sldId="358"/>
            <ac:spMk id="6" creationId="{2ABED5ED-3858-4196-9D29-2FFD9F4CCAF8}"/>
          </ac:spMkLst>
        </pc:spChg>
        <pc:picChg chg="add mod">
          <ac:chgData name="Josh Phillips" userId="S::lshjp19@lshtm.ac.uk::b103824a-c782-47d0-82ab-6a4a73b824c6" providerId="AD" clId="Web-{6BD49C60-25ED-DEFC-20C3-645047681922}" dt="2022-10-28T16:16:00.099" v="373" actId="1076"/>
          <ac:picMkLst>
            <pc:docMk/>
            <pc:sldMk cId="4082400763" sldId="358"/>
            <ac:picMk id="2" creationId="{A2CB6167-2C7F-D698-38A2-06DA87B10321}"/>
          </ac:picMkLst>
        </pc:picChg>
      </pc:sldChg>
      <pc:sldChg chg="addSp delSp modSp add replId">
        <pc:chgData name="Josh Phillips" userId="S::lshjp19@lshtm.ac.uk::b103824a-c782-47d0-82ab-6a4a73b824c6" providerId="AD" clId="Web-{6BD49C60-25ED-DEFC-20C3-645047681922}" dt="2022-10-28T16:24:40.800" v="465" actId="20577"/>
        <pc:sldMkLst>
          <pc:docMk/>
          <pc:sldMk cId="3394541748" sldId="359"/>
        </pc:sldMkLst>
        <pc:spChg chg="mod">
          <ac:chgData name="Josh Phillips" userId="S::lshjp19@lshtm.ac.uk::b103824a-c782-47d0-82ab-6a4a73b824c6" providerId="AD" clId="Web-{6BD49C60-25ED-DEFC-20C3-645047681922}" dt="2022-10-28T16:24:40.800" v="465" actId="20577"/>
          <ac:spMkLst>
            <pc:docMk/>
            <pc:sldMk cId="3394541748" sldId="359"/>
            <ac:spMk id="6" creationId="{2ABED5ED-3858-4196-9D29-2FFD9F4CCAF8}"/>
          </ac:spMkLst>
        </pc:spChg>
        <pc:picChg chg="del">
          <ac:chgData name="Josh Phillips" userId="S::lshjp19@lshtm.ac.uk::b103824a-c782-47d0-82ab-6a4a73b824c6" providerId="AD" clId="Web-{6BD49C60-25ED-DEFC-20C3-645047681922}" dt="2022-10-28T16:19:11.323" v="402"/>
          <ac:picMkLst>
            <pc:docMk/>
            <pc:sldMk cId="3394541748" sldId="359"/>
            <ac:picMk id="2" creationId="{6C5276B1-139D-EA84-7BD4-30A6795B7429}"/>
          </ac:picMkLst>
        </pc:picChg>
        <pc:picChg chg="add mod">
          <ac:chgData name="Josh Phillips" userId="S::lshjp19@lshtm.ac.uk::b103824a-c782-47d0-82ab-6a4a73b824c6" providerId="AD" clId="Web-{6BD49C60-25ED-DEFC-20C3-645047681922}" dt="2022-10-28T16:24:27.222" v="464" actId="1076"/>
          <ac:picMkLst>
            <pc:docMk/>
            <pc:sldMk cId="3394541748" sldId="359"/>
            <ac:picMk id="4" creationId="{8AD4E797-DC24-98C1-1AE2-32AFD5DFECB0}"/>
          </ac:picMkLst>
        </pc:picChg>
      </pc:sldChg>
      <pc:sldChg chg="add replId">
        <pc:chgData name="Josh Phillips" userId="S::lshjp19@lshtm.ac.uk::b103824a-c782-47d0-82ab-6a4a73b824c6" providerId="AD" clId="Web-{6BD49C60-25ED-DEFC-20C3-645047681922}" dt="2022-10-28T16:26:32.881" v="466"/>
        <pc:sldMkLst>
          <pc:docMk/>
          <pc:sldMk cId="4189449837" sldId="360"/>
        </pc:sldMkLst>
      </pc:sldChg>
      <pc:sldChg chg="add replId">
        <pc:chgData name="Josh Phillips" userId="S::lshjp19@lshtm.ac.uk::b103824a-c782-47d0-82ab-6a4a73b824c6" providerId="AD" clId="Web-{6BD49C60-25ED-DEFC-20C3-645047681922}" dt="2022-10-28T16:26:32.912" v="467"/>
        <pc:sldMkLst>
          <pc:docMk/>
          <pc:sldMk cId="901336844" sldId="361"/>
        </pc:sldMkLst>
      </pc:sldChg>
      <pc:sldChg chg="add replId">
        <pc:chgData name="Josh Phillips" userId="S::lshjp19@lshtm.ac.uk::b103824a-c782-47d0-82ab-6a4a73b824c6" providerId="AD" clId="Web-{6BD49C60-25ED-DEFC-20C3-645047681922}" dt="2022-10-28T16:26:32.928" v="468"/>
        <pc:sldMkLst>
          <pc:docMk/>
          <pc:sldMk cId="891768389" sldId="362"/>
        </pc:sldMkLst>
      </pc:sldChg>
    </pc:docChg>
  </pc:docChgLst>
  <pc:docChgLst>
    <pc:chgData name="Penny Longman" userId="S::sregplon@lshtm.ac.uk::534596bf-ea4c-4726-9be3-cf9073408472" providerId="AD" clId="Web-{8FC0DA80-F6E4-9C5F-5708-134A5B801354}"/>
    <pc:docChg chg="addSld delSld modSld sldOrd">
      <pc:chgData name="Penny Longman" userId="S::sregplon@lshtm.ac.uk::534596bf-ea4c-4726-9be3-cf9073408472" providerId="AD" clId="Web-{8FC0DA80-F6E4-9C5F-5708-134A5B801354}" dt="2021-10-27T10:15:41.276" v="151"/>
      <pc:docMkLst>
        <pc:docMk/>
      </pc:docMkLst>
      <pc:sldChg chg="modSp">
        <pc:chgData name="Penny Longman" userId="S::sregplon@lshtm.ac.uk::534596bf-ea4c-4726-9be3-cf9073408472" providerId="AD" clId="Web-{8FC0DA80-F6E4-9C5F-5708-134A5B801354}" dt="2021-10-27T10:05:44.339" v="10" actId="20577"/>
        <pc:sldMkLst>
          <pc:docMk/>
          <pc:sldMk cId="1086497201" sldId="263"/>
        </pc:sldMkLst>
        <pc:spChg chg="mod">
          <ac:chgData name="Penny Longman" userId="S::sregplon@lshtm.ac.uk::534596bf-ea4c-4726-9be3-cf9073408472" providerId="AD" clId="Web-{8FC0DA80-F6E4-9C5F-5708-134A5B801354}" dt="2021-10-27T10:05:44.339" v="10" actId="20577"/>
          <ac:spMkLst>
            <pc:docMk/>
            <pc:sldMk cId="1086497201" sldId="263"/>
            <ac:spMk id="5" creationId="{00000000-0000-0000-0000-000000000000}"/>
          </ac:spMkLst>
        </pc:spChg>
      </pc:sldChg>
      <pc:sldChg chg="modSp">
        <pc:chgData name="Penny Longman" userId="S::sregplon@lshtm.ac.uk::534596bf-ea4c-4726-9be3-cf9073408472" providerId="AD" clId="Web-{8FC0DA80-F6E4-9C5F-5708-134A5B801354}" dt="2021-10-27T10:06:26.121" v="17" actId="20577"/>
        <pc:sldMkLst>
          <pc:docMk/>
          <pc:sldMk cId="1015047266" sldId="341"/>
        </pc:sldMkLst>
        <pc:spChg chg="mod">
          <ac:chgData name="Penny Longman" userId="S::sregplon@lshtm.ac.uk::534596bf-ea4c-4726-9be3-cf9073408472" providerId="AD" clId="Web-{8FC0DA80-F6E4-9C5F-5708-134A5B801354}" dt="2021-10-27T10:06:26.121" v="17" actId="20577"/>
          <ac:spMkLst>
            <pc:docMk/>
            <pc:sldMk cId="1015047266" sldId="341"/>
            <ac:spMk id="2" creationId="{00000000-0000-0000-0000-000000000000}"/>
          </ac:spMkLst>
        </pc:spChg>
      </pc:sldChg>
      <pc:sldChg chg="addSp delSp modSp">
        <pc:chgData name="Penny Longman" userId="S::sregplon@lshtm.ac.uk::534596bf-ea4c-4726-9be3-cf9073408472" providerId="AD" clId="Web-{8FC0DA80-F6E4-9C5F-5708-134A5B801354}" dt="2021-10-27T10:15:08.260" v="148" actId="20577"/>
        <pc:sldMkLst>
          <pc:docMk/>
          <pc:sldMk cId="2432871559" sldId="351"/>
        </pc:sldMkLst>
        <pc:spChg chg="del">
          <ac:chgData name="Penny Longman" userId="S::sregplon@lshtm.ac.uk::534596bf-ea4c-4726-9be3-cf9073408472" providerId="AD" clId="Web-{8FC0DA80-F6E4-9C5F-5708-134A5B801354}" dt="2021-10-27T10:12:07.833" v="20"/>
          <ac:spMkLst>
            <pc:docMk/>
            <pc:sldMk cId="2432871559" sldId="351"/>
            <ac:spMk id="5" creationId="{C8113B4B-3632-4365-A94C-32E493056E8E}"/>
          </ac:spMkLst>
        </pc:spChg>
        <pc:spChg chg="add mod">
          <ac:chgData name="Penny Longman" userId="S::sregplon@lshtm.ac.uk::534596bf-ea4c-4726-9be3-cf9073408472" providerId="AD" clId="Web-{8FC0DA80-F6E4-9C5F-5708-134A5B801354}" dt="2021-10-27T10:15:08.260" v="148" actId="20577"/>
          <ac:spMkLst>
            <pc:docMk/>
            <pc:sldMk cId="2432871559" sldId="351"/>
            <ac:spMk id="6" creationId="{2ABED5ED-3858-4196-9D29-2FFD9F4CCAF8}"/>
          </ac:spMkLst>
        </pc:spChg>
        <pc:picChg chg="del">
          <ac:chgData name="Penny Longman" userId="S::sregplon@lshtm.ac.uk::534596bf-ea4c-4726-9be3-cf9073408472" providerId="AD" clId="Web-{8FC0DA80-F6E4-9C5F-5708-134A5B801354}" dt="2021-10-27T10:11:51.426" v="18"/>
          <ac:picMkLst>
            <pc:docMk/>
            <pc:sldMk cId="2432871559" sldId="351"/>
            <ac:picMk id="4" creationId="{E4A32FB3-9448-4AFB-BD80-3ECBF1D546F0}"/>
          </ac:picMkLst>
        </pc:picChg>
      </pc:sldChg>
      <pc:sldChg chg="del">
        <pc:chgData name="Penny Longman" userId="S::sregplon@lshtm.ac.uk::534596bf-ea4c-4726-9be3-cf9073408472" providerId="AD" clId="Web-{8FC0DA80-F6E4-9C5F-5708-134A5B801354}" dt="2021-10-27T10:15:29.494" v="149"/>
        <pc:sldMkLst>
          <pc:docMk/>
          <pc:sldMk cId="2585821084" sldId="352"/>
        </pc:sldMkLst>
      </pc:sldChg>
      <pc:sldChg chg="add ord replId">
        <pc:chgData name="Penny Longman" userId="S::sregplon@lshtm.ac.uk::534596bf-ea4c-4726-9be3-cf9073408472" providerId="AD" clId="Web-{8FC0DA80-F6E4-9C5F-5708-134A5B801354}" dt="2021-10-27T10:15:41.276" v="151"/>
        <pc:sldMkLst>
          <pc:docMk/>
          <pc:sldMk cId="2881112418" sldId="356"/>
        </pc:sldMkLst>
      </pc:sldChg>
    </pc:docChg>
  </pc:docChgLst>
  <pc:docChgLst>
    <pc:chgData name="Josh Phillips" userId="S::lshjp19@lshtm.ac.uk::b103824a-c782-47d0-82ab-6a4a73b824c6" providerId="AD" clId="Web-{3113A663-6042-0807-7ADC-14ABD108A127}"/>
    <pc:docChg chg="addSld modSld sldOrd">
      <pc:chgData name="Josh Phillips" userId="S::lshjp19@lshtm.ac.uk::b103824a-c782-47d0-82ab-6a4a73b824c6" providerId="AD" clId="Web-{3113A663-6042-0807-7ADC-14ABD108A127}" dt="2023-11-01T12:54:40.389" v="44" actId="1076"/>
      <pc:docMkLst>
        <pc:docMk/>
      </pc:docMkLst>
      <pc:sldChg chg="modSp">
        <pc:chgData name="Josh Phillips" userId="S::lshjp19@lshtm.ac.uk::b103824a-c782-47d0-82ab-6a4a73b824c6" providerId="AD" clId="Web-{3113A663-6042-0807-7ADC-14ABD108A127}" dt="2023-11-01T12:54:40.389" v="44" actId="1076"/>
        <pc:sldMkLst>
          <pc:docMk/>
          <pc:sldMk cId="3303859068" sldId="310"/>
        </pc:sldMkLst>
        <pc:spChg chg="mod">
          <ac:chgData name="Josh Phillips" userId="S::lshjp19@lshtm.ac.uk::b103824a-c782-47d0-82ab-6a4a73b824c6" providerId="AD" clId="Web-{3113A663-6042-0807-7ADC-14ABD108A127}" dt="2023-11-01T12:54:37.154" v="43" actId="20577"/>
          <ac:spMkLst>
            <pc:docMk/>
            <pc:sldMk cId="3303859068" sldId="310"/>
            <ac:spMk id="5" creationId="{00000000-0000-0000-0000-000000000000}"/>
          </ac:spMkLst>
        </pc:spChg>
        <pc:picChg chg="mod">
          <ac:chgData name="Josh Phillips" userId="S::lshjp19@lshtm.ac.uk::b103824a-c782-47d0-82ab-6a4a73b824c6" providerId="AD" clId="Web-{3113A663-6042-0807-7ADC-14ABD108A127}" dt="2023-11-01T12:54:40.389" v="44" actId="1076"/>
          <ac:picMkLst>
            <pc:docMk/>
            <pc:sldMk cId="3303859068" sldId="310"/>
            <ac:picMk id="2" creationId="{838B0A16-4365-49F4-AAE8-981CC589AC30}"/>
          </ac:picMkLst>
        </pc:picChg>
      </pc:sldChg>
      <pc:sldChg chg="addSp delSp modSp add mod ord replId modShow">
        <pc:chgData name="Josh Phillips" userId="S::lshjp19@lshtm.ac.uk::b103824a-c782-47d0-82ab-6a4a73b824c6" providerId="AD" clId="Web-{3113A663-6042-0807-7ADC-14ABD108A127}" dt="2023-11-01T11:36:47.645" v="30"/>
        <pc:sldMkLst>
          <pc:docMk/>
          <pc:sldMk cId="1879379217" sldId="367"/>
        </pc:sldMkLst>
        <pc:spChg chg="mod">
          <ac:chgData name="Josh Phillips" userId="S::lshjp19@lshtm.ac.uk::b103824a-c782-47d0-82ab-6a4a73b824c6" providerId="AD" clId="Web-{3113A663-6042-0807-7ADC-14ABD108A127}" dt="2023-11-01T11:09:22.056" v="3" actId="20577"/>
          <ac:spMkLst>
            <pc:docMk/>
            <pc:sldMk cId="1879379217" sldId="367"/>
            <ac:spMk id="3" creationId="{3EF3F04D-B1DD-44CE-BC11-FA67F9B510E4}"/>
          </ac:spMkLst>
        </pc:spChg>
        <pc:spChg chg="mod">
          <ac:chgData name="Josh Phillips" userId="S::lshjp19@lshtm.ac.uk::b103824a-c782-47d0-82ab-6a4a73b824c6" providerId="AD" clId="Web-{3113A663-6042-0807-7ADC-14ABD108A127}" dt="2023-11-01T11:11:35.949" v="29" actId="20577"/>
          <ac:spMkLst>
            <pc:docMk/>
            <pc:sldMk cId="1879379217" sldId="367"/>
            <ac:spMk id="6" creationId="{2ABED5ED-3858-4196-9D29-2FFD9F4CCAF8}"/>
          </ac:spMkLst>
        </pc:spChg>
        <pc:picChg chg="del">
          <ac:chgData name="Josh Phillips" userId="S::lshjp19@lshtm.ac.uk::b103824a-c782-47d0-82ab-6a4a73b824c6" providerId="AD" clId="Web-{3113A663-6042-0807-7ADC-14ABD108A127}" dt="2023-11-01T11:09:23.790" v="4"/>
          <ac:picMkLst>
            <pc:docMk/>
            <pc:sldMk cId="1879379217" sldId="367"/>
            <ac:picMk id="2" creationId="{A2CB6167-2C7F-D698-38A2-06DA87B10321}"/>
          </ac:picMkLst>
        </pc:picChg>
        <pc:picChg chg="add mod">
          <ac:chgData name="Josh Phillips" userId="S::lshjp19@lshtm.ac.uk::b103824a-c782-47d0-82ab-6a4a73b824c6" providerId="AD" clId="Web-{3113A663-6042-0807-7ADC-14ABD108A127}" dt="2023-11-01T11:11:14.183" v="24" actId="1076"/>
          <ac:picMkLst>
            <pc:docMk/>
            <pc:sldMk cId="1879379217" sldId="367"/>
            <ac:picMk id="4" creationId="{0EBF138B-504C-4F63-B76E-A49FA2971C9D}"/>
          </ac:picMkLst>
        </pc:picChg>
      </pc:sldChg>
    </pc:docChg>
  </pc:docChgLst>
  <pc:docChgLst>
    <pc:chgData name="Karen Deadfield" userId="S::lshkd5@lshtm.ac.uk::3e15fa26-5349-4a69-9b58-758e6864e531" providerId="AD" clId="Web-{0DA08EF9-7317-915C-02E2-058A19206A68}"/>
    <pc:docChg chg="modSld">
      <pc:chgData name="Karen Deadfield" userId="S::lshkd5@lshtm.ac.uk::3e15fa26-5349-4a69-9b58-758e6864e531" providerId="AD" clId="Web-{0DA08EF9-7317-915C-02E2-058A19206A68}" dt="2022-10-03T09:54:57.611" v="34" actId="20577"/>
      <pc:docMkLst>
        <pc:docMk/>
      </pc:docMkLst>
      <pc:sldChg chg="modSp modNotes">
        <pc:chgData name="Karen Deadfield" userId="S::lshkd5@lshtm.ac.uk::3e15fa26-5349-4a69-9b58-758e6864e531" providerId="AD" clId="Web-{0DA08EF9-7317-915C-02E2-058A19206A68}" dt="2022-10-03T09:54:57.611" v="34" actId="20577"/>
        <pc:sldMkLst>
          <pc:docMk/>
          <pc:sldMk cId="1086497201" sldId="263"/>
        </pc:sldMkLst>
        <pc:spChg chg="mod">
          <ac:chgData name="Karen Deadfield" userId="S::lshkd5@lshtm.ac.uk::3e15fa26-5349-4a69-9b58-758e6864e531" providerId="AD" clId="Web-{0DA08EF9-7317-915C-02E2-058A19206A68}" dt="2022-10-03T09:54:57.611" v="34" actId="20577"/>
          <ac:spMkLst>
            <pc:docMk/>
            <pc:sldMk cId="1086497201" sldId="263"/>
            <ac:spMk id="5" creationId="{00000000-0000-0000-0000-000000000000}"/>
          </ac:spMkLst>
        </pc:spChg>
      </pc:sldChg>
    </pc:docChg>
  </pc:docChgLst>
  <pc:docChgLst>
    <pc:chgData name="Karen Deadfield" userId="S::lshkd5@lshtm.ac.uk::3e15fa26-5349-4a69-9b58-758e6864e531" providerId="AD" clId="Web-{8117EB0D-6E13-E6B1-B0E4-BAD5272A63B9}"/>
    <pc:docChg chg="modSld">
      <pc:chgData name="Karen Deadfield" userId="S::lshkd5@lshtm.ac.uk::3e15fa26-5349-4a69-9b58-758e6864e531" providerId="AD" clId="Web-{8117EB0D-6E13-E6B1-B0E4-BAD5272A63B9}" dt="2022-11-01T14:03:25.984" v="2"/>
      <pc:docMkLst>
        <pc:docMk/>
      </pc:docMkLst>
      <pc:sldChg chg="modNotes">
        <pc:chgData name="Karen Deadfield" userId="S::lshkd5@lshtm.ac.uk::3e15fa26-5349-4a69-9b58-758e6864e531" providerId="AD" clId="Web-{8117EB0D-6E13-E6B1-B0E4-BAD5272A63B9}" dt="2022-11-01T14:03:25.984" v="2"/>
        <pc:sldMkLst>
          <pc:docMk/>
          <pc:sldMk cId="1448428959" sldId="323"/>
        </pc:sldMkLst>
      </pc:sldChg>
    </pc:docChg>
  </pc:docChgLst>
  <pc:docChgLst>
    <pc:chgData name="Josh Phillips" userId="S::lshjp19@lshtm.ac.uk::b103824a-c782-47d0-82ab-6a4a73b824c6" providerId="AD" clId="Web-{F3932D9C-2999-FD25-E7A1-0489513A717D}"/>
    <pc:docChg chg="addSld modSld sldOrd">
      <pc:chgData name="Josh Phillips" userId="S::lshjp19@lshtm.ac.uk::b103824a-c782-47d0-82ab-6a4a73b824c6" providerId="AD" clId="Web-{F3932D9C-2999-FD25-E7A1-0489513A717D}" dt="2022-11-02T13:53:17.199" v="5"/>
      <pc:docMkLst>
        <pc:docMk/>
      </pc:docMkLst>
      <pc:sldChg chg="mod modShow">
        <pc:chgData name="Josh Phillips" userId="S::lshjp19@lshtm.ac.uk::b103824a-c782-47d0-82ab-6a4a73b824c6" providerId="AD" clId="Web-{F3932D9C-2999-FD25-E7A1-0489513A717D}" dt="2022-11-02T12:42:43.112" v="0"/>
        <pc:sldMkLst>
          <pc:docMk/>
          <pc:sldMk cId="2432871559" sldId="351"/>
        </pc:sldMkLst>
      </pc:sldChg>
      <pc:sldChg chg="mod modShow">
        <pc:chgData name="Josh Phillips" userId="S::lshjp19@lshtm.ac.uk::b103824a-c782-47d0-82ab-6a4a73b824c6" providerId="AD" clId="Web-{F3932D9C-2999-FD25-E7A1-0489513A717D}" dt="2022-11-02T12:43:00.597" v="3"/>
        <pc:sldMkLst>
          <pc:docMk/>
          <pc:sldMk cId="3945584026" sldId="357"/>
        </pc:sldMkLst>
      </pc:sldChg>
      <pc:sldChg chg="mod modShow">
        <pc:chgData name="Josh Phillips" userId="S::lshjp19@lshtm.ac.uk::b103824a-c782-47d0-82ab-6a4a73b824c6" providerId="AD" clId="Web-{F3932D9C-2999-FD25-E7A1-0489513A717D}" dt="2022-11-02T12:42:50.815" v="1"/>
        <pc:sldMkLst>
          <pc:docMk/>
          <pc:sldMk cId="4082400763" sldId="358"/>
        </pc:sldMkLst>
      </pc:sldChg>
      <pc:sldChg chg="mod modShow">
        <pc:chgData name="Josh Phillips" userId="S::lshjp19@lshtm.ac.uk::b103824a-c782-47d0-82ab-6a4a73b824c6" providerId="AD" clId="Web-{F3932D9C-2999-FD25-E7A1-0489513A717D}" dt="2022-11-02T12:42:58.394" v="2"/>
        <pc:sldMkLst>
          <pc:docMk/>
          <pc:sldMk cId="3394541748" sldId="359"/>
        </pc:sldMkLst>
      </pc:sldChg>
      <pc:sldChg chg="new ord">
        <pc:chgData name="Josh Phillips" userId="S::lshjp19@lshtm.ac.uk::b103824a-c782-47d0-82ab-6a4a73b824c6" providerId="AD" clId="Web-{F3932D9C-2999-FD25-E7A1-0489513A717D}" dt="2022-11-02T13:53:17.199" v="5"/>
        <pc:sldMkLst>
          <pc:docMk/>
          <pc:sldMk cId="1714912137" sldId="364"/>
        </pc:sldMkLst>
      </pc:sldChg>
    </pc:docChg>
  </pc:docChgLst>
  <pc:docChgLst>
    <pc:chgData name="Josh Phillips" userId="S::lshjp19@lshtm.ac.uk::b103824a-c782-47d0-82ab-6a4a73b824c6" providerId="AD" clId="Web-{67407AB2-B3B2-8089-6461-A1207B40AE88}"/>
    <pc:docChg chg="modSld">
      <pc:chgData name="Josh Phillips" userId="S::lshjp19@lshtm.ac.uk::b103824a-c782-47d0-82ab-6a4a73b824c6" providerId="AD" clId="Web-{67407AB2-B3B2-8089-6461-A1207B40AE88}" dt="2022-11-02T16:21:46.355" v="1"/>
      <pc:docMkLst>
        <pc:docMk/>
      </pc:docMkLst>
      <pc:sldChg chg="mod modShow">
        <pc:chgData name="Josh Phillips" userId="S::lshjp19@lshtm.ac.uk::b103824a-c782-47d0-82ab-6a4a73b824c6" providerId="AD" clId="Web-{67407AB2-B3B2-8089-6461-A1207B40AE88}" dt="2022-11-02T16:21:46.355" v="1"/>
        <pc:sldMkLst>
          <pc:docMk/>
          <pc:sldMk cId="3945584026" sldId="357"/>
        </pc:sldMkLst>
      </pc:sldChg>
      <pc:sldChg chg="mod modShow">
        <pc:chgData name="Josh Phillips" userId="S::lshjp19@lshtm.ac.uk::b103824a-c782-47d0-82ab-6a4a73b824c6" providerId="AD" clId="Web-{67407AB2-B3B2-8089-6461-A1207B40AE88}" dt="2022-11-02T16:21:40.964" v="0"/>
        <pc:sldMkLst>
          <pc:docMk/>
          <pc:sldMk cId="3394541748" sldId="359"/>
        </pc:sldMkLst>
      </pc:sldChg>
    </pc:docChg>
  </pc:docChgLst>
  <pc:docChgLst>
    <pc:chgData name="Penny Longman" userId="534596bf-ea4c-4726-9be3-cf9073408472" providerId="ADAL" clId="{870536AE-0A58-41D9-AE3D-B254E408653F}"/>
    <pc:docChg chg="modSld">
      <pc:chgData name="Penny Longman" userId="534596bf-ea4c-4726-9be3-cf9073408472" providerId="ADAL" clId="{870536AE-0A58-41D9-AE3D-B254E408653F}" dt="2021-10-25T17:08:04.979" v="3" actId="20577"/>
      <pc:docMkLst>
        <pc:docMk/>
      </pc:docMkLst>
      <pc:sldChg chg="modNotesTx">
        <pc:chgData name="Penny Longman" userId="534596bf-ea4c-4726-9be3-cf9073408472" providerId="ADAL" clId="{870536AE-0A58-41D9-AE3D-B254E408653F}" dt="2021-10-25T17:07:56.057" v="1"/>
        <pc:sldMkLst>
          <pc:docMk/>
          <pc:sldMk cId="3685749503" sldId="314"/>
        </pc:sldMkLst>
      </pc:sldChg>
      <pc:sldChg chg="modSp mod">
        <pc:chgData name="Penny Longman" userId="534596bf-ea4c-4726-9be3-cf9073408472" providerId="ADAL" clId="{870536AE-0A58-41D9-AE3D-B254E408653F}" dt="2021-10-25T17:08:04.979" v="3" actId="20577"/>
        <pc:sldMkLst>
          <pc:docMk/>
          <pc:sldMk cId="4225148890" sldId="322"/>
        </pc:sldMkLst>
        <pc:spChg chg="mod">
          <ac:chgData name="Penny Longman" userId="534596bf-ea4c-4726-9be3-cf9073408472" providerId="ADAL" clId="{870536AE-0A58-41D9-AE3D-B254E408653F}" dt="2021-10-25T17:08:04.979" v="3" actId="20577"/>
          <ac:spMkLst>
            <pc:docMk/>
            <pc:sldMk cId="4225148890" sldId="322"/>
            <ac:spMk id="2" creationId="{00000000-0000-0000-0000-000000000000}"/>
          </ac:spMkLst>
        </pc:spChg>
      </pc:sldChg>
    </pc:docChg>
  </pc:docChgLst>
  <pc:docChgLst>
    <pc:chgData name="Josh Phillips" userId="S::lshjp19@lshtm.ac.uk::b103824a-c782-47d0-82ab-6a4a73b824c6" providerId="AD" clId="Web-{806594D5-6095-7146-3CB9-2750DD9A0B54}"/>
    <pc:docChg chg="addSld delSld modSld addMainMaster modMainMaster">
      <pc:chgData name="Josh Phillips" userId="S::lshjp19@lshtm.ac.uk::b103824a-c782-47d0-82ab-6a4a73b824c6" providerId="AD" clId="Web-{806594D5-6095-7146-3CB9-2750DD9A0B54}" dt="2023-10-27T15:33:24.397" v="125" actId="20577"/>
      <pc:docMkLst>
        <pc:docMk/>
      </pc:docMkLst>
      <pc:sldChg chg="modSp">
        <pc:chgData name="Josh Phillips" userId="S::lshjp19@lshtm.ac.uk::b103824a-c782-47d0-82ab-6a4a73b824c6" providerId="AD" clId="Web-{806594D5-6095-7146-3CB9-2750DD9A0B54}" dt="2023-10-27T15:29:48.327" v="115" actId="1076"/>
        <pc:sldMkLst>
          <pc:docMk/>
          <pc:sldMk cId="1086497201" sldId="263"/>
        </pc:sldMkLst>
        <pc:spChg chg="mod">
          <ac:chgData name="Josh Phillips" userId="S::lshjp19@lshtm.ac.uk::b103824a-c782-47d0-82ab-6a4a73b824c6" providerId="AD" clId="Web-{806594D5-6095-7146-3CB9-2750DD9A0B54}" dt="2023-10-27T15:29:48.327" v="115" actId="1076"/>
          <ac:spMkLst>
            <pc:docMk/>
            <pc:sldMk cId="1086497201" sldId="263"/>
            <ac:spMk id="4" creationId="{00000000-0000-0000-0000-000000000000}"/>
          </ac:spMkLst>
        </pc:spChg>
        <pc:spChg chg="mod">
          <ac:chgData name="Josh Phillips" userId="S::lshjp19@lshtm.ac.uk::b103824a-c782-47d0-82ab-6a4a73b824c6" providerId="AD" clId="Web-{806594D5-6095-7146-3CB9-2750DD9A0B54}" dt="2023-10-27T15:16:34.126" v="3" actId="20577"/>
          <ac:spMkLst>
            <pc:docMk/>
            <pc:sldMk cId="1086497201" sldId="263"/>
            <ac:spMk id="5" creationId="{00000000-0000-0000-0000-000000000000}"/>
          </ac:spMkLst>
        </pc:spChg>
      </pc:sldChg>
      <pc:sldChg chg="modSp">
        <pc:chgData name="Josh Phillips" userId="S::lshjp19@lshtm.ac.uk::b103824a-c782-47d0-82ab-6a4a73b824c6" providerId="AD" clId="Web-{806594D5-6095-7146-3CB9-2750DD9A0B54}" dt="2023-10-27T15:30:32.453" v="116" actId="20577"/>
        <pc:sldMkLst>
          <pc:docMk/>
          <pc:sldMk cId="3303859068" sldId="310"/>
        </pc:sldMkLst>
        <pc:spChg chg="mod">
          <ac:chgData name="Josh Phillips" userId="S::lshjp19@lshtm.ac.uk::b103824a-c782-47d0-82ab-6a4a73b824c6" providerId="AD" clId="Web-{806594D5-6095-7146-3CB9-2750DD9A0B54}" dt="2023-10-27T15:30:32.453" v="116" actId="20577"/>
          <ac:spMkLst>
            <pc:docMk/>
            <pc:sldMk cId="3303859068" sldId="310"/>
            <ac:spMk id="5" creationId="{00000000-0000-0000-0000-000000000000}"/>
          </ac:spMkLst>
        </pc:spChg>
      </pc:sldChg>
      <pc:sldChg chg="modSp">
        <pc:chgData name="Josh Phillips" userId="S::lshjp19@lshtm.ac.uk::b103824a-c782-47d0-82ab-6a4a73b824c6" providerId="AD" clId="Web-{806594D5-6095-7146-3CB9-2750DD9A0B54}" dt="2023-10-27T15:29:30.592" v="114" actId="20577"/>
        <pc:sldMkLst>
          <pc:docMk/>
          <pc:sldMk cId="3581951916" sldId="329"/>
        </pc:sldMkLst>
        <pc:spChg chg="mod">
          <ac:chgData name="Josh Phillips" userId="S::lshjp19@lshtm.ac.uk::b103824a-c782-47d0-82ab-6a4a73b824c6" providerId="AD" clId="Web-{806594D5-6095-7146-3CB9-2750DD9A0B54}" dt="2023-10-27T15:29:30.592" v="114" actId="20577"/>
          <ac:spMkLst>
            <pc:docMk/>
            <pc:sldMk cId="3581951916" sldId="329"/>
            <ac:spMk id="3" creationId="{00000000-0000-0000-0000-000000000000}"/>
          </ac:spMkLst>
        </pc:spChg>
      </pc:sldChg>
      <pc:sldChg chg="modSp">
        <pc:chgData name="Josh Phillips" userId="S::lshjp19@lshtm.ac.uk::b103824a-c782-47d0-82ab-6a4a73b824c6" providerId="AD" clId="Web-{806594D5-6095-7146-3CB9-2750DD9A0B54}" dt="2023-10-27T15:29:19.966" v="111" actId="20577"/>
        <pc:sldMkLst>
          <pc:docMk/>
          <pc:sldMk cId="2727081140" sldId="332"/>
        </pc:sldMkLst>
        <pc:spChg chg="mod">
          <ac:chgData name="Josh Phillips" userId="S::lshjp19@lshtm.ac.uk::b103824a-c782-47d0-82ab-6a4a73b824c6" providerId="AD" clId="Web-{806594D5-6095-7146-3CB9-2750DD9A0B54}" dt="2023-10-27T15:29:19.966" v="111" actId="20577"/>
          <ac:spMkLst>
            <pc:docMk/>
            <pc:sldMk cId="2727081140" sldId="332"/>
            <ac:spMk id="2" creationId="{00000000-0000-0000-0000-000000000000}"/>
          </ac:spMkLst>
        </pc:spChg>
      </pc:sldChg>
      <pc:sldChg chg="del">
        <pc:chgData name="Josh Phillips" userId="S::lshjp19@lshtm.ac.uk::b103824a-c782-47d0-82ab-6a4a73b824c6" providerId="AD" clId="Web-{806594D5-6095-7146-3CB9-2750DD9A0B54}" dt="2023-10-27T15:18:08.114" v="8"/>
        <pc:sldMkLst>
          <pc:docMk/>
          <pc:sldMk cId="1015047266" sldId="341"/>
        </pc:sldMkLst>
      </pc:sldChg>
      <pc:sldChg chg="del">
        <pc:chgData name="Josh Phillips" userId="S::lshjp19@lshtm.ac.uk::b103824a-c782-47d0-82ab-6a4a73b824c6" providerId="AD" clId="Web-{806594D5-6095-7146-3CB9-2750DD9A0B54}" dt="2023-10-27T15:18:37.428" v="9"/>
        <pc:sldMkLst>
          <pc:docMk/>
          <pc:sldMk cId="1327376684" sldId="344"/>
        </pc:sldMkLst>
      </pc:sldChg>
      <pc:sldChg chg="del">
        <pc:chgData name="Josh Phillips" userId="S::lshjp19@lshtm.ac.uk::b103824a-c782-47d0-82ab-6a4a73b824c6" providerId="AD" clId="Web-{806594D5-6095-7146-3CB9-2750DD9A0B54}" dt="2023-10-27T15:18:39.881" v="10"/>
        <pc:sldMkLst>
          <pc:docMk/>
          <pc:sldMk cId="1629727591" sldId="349"/>
        </pc:sldMkLst>
      </pc:sldChg>
      <pc:sldChg chg="mod modShow">
        <pc:chgData name="Josh Phillips" userId="S::lshjp19@lshtm.ac.uk::b103824a-c782-47d0-82ab-6a4a73b824c6" providerId="AD" clId="Web-{806594D5-6095-7146-3CB9-2750DD9A0B54}" dt="2023-10-27T15:20:29.994" v="13"/>
        <pc:sldMkLst>
          <pc:docMk/>
          <pc:sldMk cId="2432871559" sldId="351"/>
        </pc:sldMkLst>
      </pc:sldChg>
      <pc:sldChg chg="mod modShow">
        <pc:chgData name="Josh Phillips" userId="S::lshjp19@lshtm.ac.uk::b103824a-c782-47d0-82ab-6a4a73b824c6" providerId="AD" clId="Web-{806594D5-6095-7146-3CB9-2750DD9A0B54}" dt="2023-10-27T15:20:19.400" v="11"/>
        <pc:sldMkLst>
          <pc:docMk/>
          <pc:sldMk cId="3945584026" sldId="357"/>
        </pc:sldMkLst>
      </pc:sldChg>
      <pc:sldChg chg="mod modShow">
        <pc:chgData name="Josh Phillips" userId="S::lshjp19@lshtm.ac.uk::b103824a-c782-47d0-82ab-6a4a73b824c6" providerId="AD" clId="Web-{806594D5-6095-7146-3CB9-2750DD9A0B54}" dt="2023-10-27T15:20:34.651" v="14"/>
        <pc:sldMkLst>
          <pc:docMk/>
          <pc:sldMk cId="4082400763" sldId="358"/>
        </pc:sldMkLst>
      </pc:sldChg>
      <pc:sldChg chg="mod modShow">
        <pc:chgData name="Josh Phillips" userId="S::lshjp19@lshtm.ac.uk::b103824a-c782-47d0-82ab-6a4a73b824c6" providerId="AD" clId="Web-{806594D5-6095-7146-3CB9-2750DD9A0B54}" dt="2023-10-27T15:20:25.447" v="12"/>
        <pc:sldMkLst>
          <pc:docMk/>
          <pc:sldMk cId="3394541748" sldId="359"/>
        </pc:sldMkLst>
      </pc:sldChg>
      <pc:sldChg chg="del">
        <pc:chgData name="Josh Phillips" userId="S::lshjp19@lshtm.ac.uk::b103824a-c782-47d0-82ab-6a4a73b824c6" providerId="AD" clId="Web-{806594D5-6095-7146-3CB9-2750DD9A0B54}" dt="2023-10-27T15:25:45.756" v="76"/>
        <pc:sldMkLst>
          <pc:docMk/>
          <pc:sldMk cId="901336844" sldId="361"/>
        </pc:sldMkLst>
      </pc:sldChg>
      <pc:sldChg chg="del">
        <pc:chgData name="Josh Phillips" userId="S::lshjp19@lshtm.ac.uk::b103824a-c782-47d0-82ab-6a4a73b824c6" providerId="AD" clId="Web-{806594D5-6095-7146-3CB9-2750DD9A0B54}" dt="2023-10-27T15:22:17.498" v="22"/>
        <pc:sldMkLst>
          <pc:docMk/>
          <pc:sldMk cId="891768389" sldId="362"/>
        </pc:sldMkLst>
      </pc:sldChg>
      <pc:sldChg chg="modSp">
        <pc:chgData name="Josh Phillips" userId="S::lshjp19@lshtm.ac.uk::b103824a-c782-47d0-82ab-6a4a73b824c6" providerId="AD" clId="Web-{806594D5-6095-7146-3CB9-2750DD9A0B54}" dt="2023-10-27T15:33:24.397" v="125" actId="20577"/>
        <pc:sldMkLst>
          <pc:docMk/>
          <pc:sldMk cId="4012160374" sldId="363"/>
        </pc:sldMkLst>
        <pc:spChg chg="mod">
          <ac:chgData name="Josh Phillips" userId="S::lshjp19@lshtm.ac.uk::b103824a-c782-47d0-82ab-6a4a73b824c6" providerId="AD" clId="Web-{806594D5-6095-7146-3CB9-2750DD9A0B54}" dt="2023-10-27T15:33:17.303" v="119" actId="20577"/>
          <ac:spMkLst>
            <pc:docMk/>
            <pc:sldMk cId="4012160374" sldId="363"/>
            <ac:spMk id="2" creationId="{7E78E390-4F43-49B5-8C15-834DA96B90FB}"/>
          </ac:spMkLst>
        </pc:spChg>
        <pc:spChg chg="mod">
          <ac:chgData name="Josh Phillips" userId="S::lshjp19@lshtm.ac.uk::b103824a-c782-47d0-82ab-6a4a73b824c6" providerId="AD" clId="Web-{806594D5-6095-7146-3CB9-2750DD9A0B54}" dt="2023-10-27T15:33:24.397" v="125" actId="20577"/>
          <ac:spMkLst>
            <pc:docMk/>
            <pc:sldMk cId="4012160374" sldId="363"/>
            <ac:spMk id="3" creationId="{0AC87D88-1881-442D-9841-B16EE2AAFBA7}"/>
          </ac:spMkLst>
        </pc:spChg>
      </pc:sldChg>
      <pc:sldChg chg="add">
        <pc:chgData name="Josh Phillips" userId="S::lshjp19@lshtm.ac.uk::b103824a-c782-47d0-82ab-6a4a73b824c6" providerId="AD" clId="Web-{806594D5-6095-7146-3CB9-2750DD9A0B54}" dt="2023-10-27T15:16:50.017" v="7"/>
        <pc:sldMkLst>
          <pc:docMk/>
          <pc:sldMk cId="519067321" sldId="364"/>
        </pc:sldMkLst>
      </pc:sldChg>
      <pc:sldChg chg="new del">
        <pc:chgData name="Josh Phillips" userId="S::lshjp19@lshtm.ac.uk::b103824a-c782-47d0-82ab-6a4a73b824c6" providerId="AD" clId="Web-{806594D5-6095-7146-3CB9-2750DD9A0B54}" dt="2023-10-27T15:16:43.220" v="6"/>
        <pc:sldMkLst>
          <pc:docMk/>
          <pc:sldMk cId="1359701067" sldId="364"/>
        </pc:sldMkLst>
      </pc:sldChg>
      <pc:sldChg chg="del">
        <pc:chgData name="Josh Phillips" userId="S::lshjp19@lshtm.ac.uk::b103824a-c782-47d0-82ab-6a4a73b824c6" providerId="AD" clId="Web-{806594D5-6095-7146-3CB9-2750DD9A0B54}" dt="2023-10-27T15:16:37.658" v="4"/>
        <pc:sldMkLst>
          <pc:docMk/>
          <pc:sldMk cId="1714912137" sldId="364"/>
        </pc:sldMkLst>
      </pc:sldChg>
      <pc:sldChg chg="add">
        <pc:chgData name="Josh Phillips" userId="S::lshjp19@lshtm.ac.uk::b103824a-c782-47d0-82ab-6a4a73b824c6" providerId="AD" clId="Web-{806594D5-6095-7146-3CB9-2750DD9A0B54}" dt="2023-10-27T15:21:41.544" v="15"/>
        <pc:sldMkLst>
          <pc:docMk/>
          <pc:sldMk cId="243843649" sldId="365"/>
        </pc:sldMkLst>
      </pc:sldChg>
      <pc:sldChg chg="modSp add">
        <pc:chgData name="Josh Phillips" userId="S::lshjp19@lshtm.ac.uk::b103824a-c782-47d0-82ab-6a4a73b824c6" providerId="AD" clId="Web-{806594D5-6095-7146-3CB9-2750DD9A0B54}" dt="2023-10-27T15:25:43.021" v="75" actId="20577"/>
        <pc:sldMkLst>
          <pc:docMk/>
          <pc:sldMk cId="2427900966" sldId="366"/>
        </pc:sldMkLst>
        <pc:spChg chg="mod">
          <ac:chgData name="Josh Phillips" userId="S::lshjp19@lshtm.ac.uk::b103824a-c782-47d0-82ab-6a4a73b824c6" providerId="AD" clId="Web-{806594D5-6095-7146-3CB9-2750DD9A0B54}" dt="2023-10-27T15:25:43.021" v="75" actId="20577"/>
          <ac:spMkLst>
            <pc:docMk/>
            <pc:sldMk cId="2427900966" sldId="366"/>
            <ac:spMk id="3" creationId="{E6CB63C3-F9F6-4D8B-BA52-C47EE523691B}"/>
          </ac:spMkLst>
        </pc:spChg>
      </pc:sldChg>
      <pc:sldMasterChg chg="modSldLayout">
        <pc:chgData name="Josh Phillips" userId="S::lshjp19@lshtm.ac.uk::b103824a-c782-47d0-82ab-6a4a73b824c6" providerId="AD" clId="Web-{806594D5-6095-7146-3CB9-2750DD9A0B54}" dt="2023-10-27T15:16:50.017" v="7"/>
        <pc:sldMasterMkLst>
          <pc:docMk/>
          <pc:sldMasterMk cId="942645777" sldId="2147483648"/>
        </pc:sldMasterMkLst>
        <pc:sldLayoutChg chg="replId">
          <pc:chgData name="Josh Phillips" userId="S::lshjp19@lshtm.ac.uk::b103824a-c782-47d0-82ab-6a4a73b824c6" providerId="AD" clId="Web-{806594D5-6095-7146-3CB9-2750DD9A0B54}" dt="2023-10-27T15:16:50.017" v="7"/>
          <pc:sldLayoutMkLst>
            <pc:docMk/>
            <pc:sldMasterMk cId="942645777" sldId="2147483648"/>
            <pc:sldLayoutMk cId="3715255404" sldId="2147483690"/>
          </pc:sldLayoutMkLst>
        </pc:sldLayoutChg>
      </pc:sldMasterChg>
      <pc:sldMasterChg chg="add addSldLayout">
        <pc:chgData name="Josh Phillips" userId="S::lshjp19@lshtm.ac.uk::b103824a-c782-47d0-82ab-6a4a73b824c6" providerId="AD" clId="Web-{806594D5-6095-7146-3CB9-2750DD9A0B54}" dt="2023-10-27T15:16:50.017" v="7"/>
        <pc:sldMasterMkLst>
          <pc:docMk/>
          <pc:sldMasterMk cId="942645777" sldId="2147483679"/>
        </pc:sldMasterMkLst>
        <pc:sldLayoutChg chg="add">
          <pc:chgData name="Josh Phillips" userId="S::lshjp19@lshtm.ac.uk::b103824a-c782-47d0-82ab-6a4a73b824c6" providerId="AD" clId="Web-{806594D5-6095-7146-3CB9-2750DD9A0B54}" dt="2023-10-27T15:16:50.017" v="7"/>
          <pc:sldLayoutMkLst>
            <pc:docMk/>
            <pc:sldMasterMk cId="942645777" sldId="2147483679"/>
            <pc:sldLayoutMk cId="636523290" sldId="2147483669"/>
          </pc:sldLayoutMkLst>
        </pc:sldLayoutChg>
        <pc:sldLayoutChg chg="add">
          <pc:chgData name="Josh Phillips" userId="S::lshjp19@lshtm.ac.uk::b103824a-c782-47d0-82ab-6a4a73b824c6" providerId="AD" clId="Web-{806594D5-6095-7146-3CB9-2750DD9A0B54}" dt="2023-10-27T15:16:50.017" v="7"/>
          <pc:sldLayoutMkLst>
            <pc:docMk/>
            <pc:sldMasterMk cId="942645777" sldId="2147483679"/>
            <pc:sldLayoutMk cId="269634686" sldId="2147483670"/>
          </pc:sldLayoutMkLst>
        </pc:sldLayoutChg>
        <pc:sldLayoutChg chg="add">
          <pc:chgData name="Josh Phillips" userId="S::lshjp19@lshtm.ac.uk::b103824a-c782-47d0-82ab-6a4a73b824c6" providerId="AD" clId="Web-{806594D5-6095-7146-3CB9-2750DD9A0B54}" dt="2023-10-27T15:16:50.017" v="7"/>
          <pc:sldLayoutMkLst>
            <pc:docMk/>
            <pc:sldMasterMk cId="942645777" sldId="2147483679"/>
            <pc:sldLayoutMk cId="3083998204" sldId="2147483678"/>
          </pc:sldLayoutMkLst>
        </pc:sldLayoutChg>
        <pc:sldLayoutChg chg="add">
          <pc:chgData name="Josh Phillips" userId="S::lshjp19@lshtm.ac.uk::b103824a-c782-47d0-82ab-6a4a73b824c6" providerId="AD" clId="Web-{806594D5-6095-7146-3CB9-2750DD9A0B54}" dt="2023-10-27T15:16:50.017" v="7"/>
          <pc:sldLayoutMkLst>
            <pc:docMk/>
            <pc:sldMasterMk cId="942645777" sldId="2147483679"/>
            <pc:sldLayoutMk cId="0" sldId="2147483680"/>
          </pc:sldLayoutMkLst>
        </pc:sldLayoutChg>
        <pc:sldLayoutChg chg="add">
          <pc:chgData name="Josh Phillips" userId="S::lshjp19@lshtm.ac.uk::b103824a-c782-47d0-82ab-6a4a73b824c6" providerId="AD" clId="Web-{806594D5-6095-7146-3CB9-2750DD9A0B54}" dt="2023-10-27T15:16:50.017" v="7"/>
          <pc:sldLayoutMkLst>
            <pc:docMk/>
            <pc:sldMasterMk cId="942645777" sldId="2147483679"/>
            <pc:sldLayoutMk cId="0" sldId="2147483681"/>
          </pc:sldLayoutMkLst>
        </pc:sldLayoutChg>
        <pc:sldLayoutChg chg="add">
          <pc:chgData name="Josh Phillips" userId="S::lshjp19@lshtm.ac.uk::b103824a-c782-47d0-82ab-6a4a73b824c6" providerId="AD" clId="Web-{806594D5-6095-7146-3CB9-2750DD9A0B54}" dt="2023-10-27T15:16:50.017" v="7"/>
          <pc:sldLayoutMkLst>
            <pc:docMk/>
            <pc:sldMasterMk cId="942645777" sldId="2147483679"/>
            <pc:sldLayoutMk cId="450866123" sldId="2147483682"/>
          </pc:sldLayoutMkLst>
        </pc:sldLayoutChg>
        <pc:sldLayoutChg chg="add">
          <pc:chgData name="Josh Phillips" userId="S::lshjp19@lshtm.ac.uk::b103824a-c782-47d0-82ab-6a4a73b824c6" providerId="AD" clId="Web-{806594D5-6095-7146-3CB9-2750DD9A0B54}" dt="2023-10-27T15:16:50.017" v="7"/>
          <pc:sldLayoutMkLst>
            <pc:docMk/>
            <pc:sldMasterMk cId="942645777" sldId="2147483679"/>
            <pc:sldLayoutMk cId="0" sldId="2147483683"/>
          </pc:sldLayoutMkLst>
        </pc:sldLayoutChg>
        <pc:sldLayoutChg chg="add">
          <pc:chgData name="Josh Phillips" userId="S::lshjp19@lshtm.ac.uk::b103824a-c782-47d0-82ab-6a4a73b824c6" providerId="AD" clId="Web-{806594D5-6095-7146-3CB9-2750DD9A0B54}" dt="2023-10-27T15:16:50.017" v="7"/>
          <pc:sldLayoutMkLst>
            <pc:docMk/>
            <pc:sldMasterMk cId="942645777" sldId="2147483679"/>
            <pc:sldLayoutMk cId="3078724621" sldId="2147483684"/>
          </pc:sldLayoutMkLst>
        </pc:sldLayoutChg>
        <pc:sldLayoutChg chg="add">
          <pc:chgData name="Josh Phillips" userId="S::lshjp19@lshtm.ac.uk::b103824a-c782-47d0-82ab-6a4a73b824c6" providerId="AD" clId="Web-{806594D5-6095-7146-3CB9-2750DD9A0B54}" dt="2023-10-27T15:16:50.017" v="7"/>
          <pc:sldLayoutMkLst>
            <pc:docMk/>
            <pc:sldMasterMk cId="942645777" sldId="2147483679"/>
            <pc:sldLayoutMk cId="0" sldId="2147483685"/>
          </pc:sldLayoutMkLst>
        </pc:sldLayoutChg>
        <pc:sldLayoutChg chg="add">
          <pc:chgData name="Josh Phillips" userId="S::lshjp19@lshtm.ac.uk::b103824a-c782-47d0-82ab-6a4a73b824c6" providerId="AD" clId="Web-{806594D5-6095-7146-3CB9-2750DD9A0B54}" dt="2023-10-27T15:16:50.017" v="7"/>
          <pc:sldLayoutMkLst>
            <pc:docMk/>
            <pc:sldMasterMk cId="942645777" sldId="2147483679"/>
            <pc:sldLayoutMk cId="1881111093" sldId="2147483689"/>
          </pc:sldLayoutMkLst>
        </pc:sldLayoutChg>
      </pc:sldMasterChg>
    </pc:docChg>
  </pc:docChgLst>
  <pc:docChgLst>
    <pc:chgData name="Karen Deadfield" userId="S::lshkd5@lshtm.ac.uk::3e15fa26-5349-4a69-9b58-758e6864e531" providerId="AD" clId="Web-{D7FF7AC1-9AF6-A24D-7C3C-2AF7965D99BC}"/>
    <pc:docChg chg="modSld">
      <pc:chgData name="Karen Deadfield" userId="S::lshkd5@lshtm.ac.uk::3e15fa26-5349-4a69-9b58-758e6864e531" providerId="AD" clId="Web-{D7FF7AC1-9AF6-A24D-7C3C-2AF7965D99BC}" dt="2022-10-10T08:52:10.725" v="9" actId="20577"/>
      <pc:docMkLst>
        <pc:docMk/>
      </pc:docMkLst>
      <pc:sldChg chg="modSp">
        <pc:chgData name="Karen Deadfield" userId="S::lshkd5@lshtm.ac.uk::3e15fa26-5349-4a69-9b58-758e6864e531" providerId="AD" clId="Web-{D7FF7AC1-9AF6-A24D-7C3C-2AF7965D99BC}" dt="2022-10-10T08:52:10.725" v="9" actId="20577"/>
        <pc:sldMkLst>
          <pc:docMk/>
          <pc:sldMk cId="2432871559" sldId="351"/>
        </pc:sldMkLst>
        <pc:spChg chg="mod">
          <ac:chgData name="Karen Deadfield" userId="S::lshkd5@lshtm.ac.uk::3e15fa26-5349-4a69-9b58-758e6864e531" providerId="AD" clId="Web-{D7FF7AC1-9AF6-A24D-7C3C-2AF7965D99BC}" dt="2022-10-10T08:52:10.725" v="9" actId="20577"/>
          <ac:spMkLst>
            <pc:docMk/>
            <pc:sldMk cId="2432871559" sldId="351"/>
            <ac:spMk id="6" creationId="{2ABED5ED-3858-4196-9D29-2FFD9F4CCAF8}"/>
          </ac:spMkLst>
        </pc:spChg>
      </pc:sldChg>
    </pc:docChg>
  </pc:docChgLst>
  <pc:docChgLst>
    <pc:chgData name="Karen Deadfield" userId="S::lshkd5@lshtm.ac.uk::3e15fa26-5349-4a69-9b58-758e6864e531" providerId="AD" clId="Web-{0A9D8C53-EFFC-69DE-E6FC-1443D7AE5794}"/>
    <pc:docChg chg="modSld">
      <pc:chgData name="Karen Deadfield" userId="S::lshkd5@lshtm.ac.uk::3e15fa26-5349-4a69-9b58-758e6864e531" providerId="AD" clId="Web-{0A9D8C53-EFFC-69DE-E6FC-1443D7AE5794}" dt="2022-10-10T08:41:57.991" v="12" actId="20577"/>
      <pc:docMkLst>
        <pc:docMk/>
      </pc:docMkLst>
      <pc:sldChg chg="modNotes">
        <pc:chgData name="Karen Deadfield" userId="S::lshkd5@lshtm.ac.uk::3e15fa26-5349-4a69-9b58-758e6864e531" providerId="AD" clId="Web-{0A9D8C53-EFFC-69DE-E6FC-1443D7AE5794}" dt="2022-10-10T08:41:17.021" v="2"/>
        <pc:sldMkLst>
          <pc:docMk/>
          <pc:sldMk cId="2477973742" sldId="327"/>
        </pc:sldMkLst>
      </pc:sldChg>
      <pc:sldChg chg="modSp">
        <pc:chgData name="Karen Deadfield" userId="S::lshkd5@lshtm.ac.uk::3e15fa26-5349-4a69-9b58-758e6864e531" providerId="AD" clId="Web-{0A9D8C53-EFFC-69DE-E6FC-1443D7AE5794}" dt="2022-10-10T08:41:57.991" v="12" actId="20577"/>
        <pc:sldMkLst>
          <pc:docMk/>
          <pc:sldMk cId="2432871559" sldId="351"/>
        </pc:sldMkLst>
        <pc:spChg chg="mod">
          <ac:chgData name="Karen Deadfield" userId="S::lshkd5@lshtm.ac.uk::3e15fa26-5349-4a69-9b58-758e6864e531" providerId="AD" clId="Web-{0A9D8C53-EFFC-69DE-E6FC-1443D7AE5794}" dt="2022-10-10T08:41:57.991" v="12" actId="20577"/>
          <ac:spMkLst>
            <pc:docMk/>
            <pc:sldMk cId="2432871559" sldId="351"/>
            <ac:spMk id="6" creationId="{2ABED5ED-3858-4196-9D29-2FFD9F4CCAF8}"/>
          </ac:spMkLst>
        </pc:spChg>
      </pc:sldChg>
    </pc:docChg>
  </pc:docChgLst>
  <pc:docChgLst>
    <pc:chgData name="Karen Deadfield" userId="S::lshkd5@lshtm.ac.uk::3e15fa26-5349-4a69-9b58-758e6864e531" providerId="AD" clId="Web-{885344C7-F374-3ABA-900D-EB1ED765E7B7}"/>
    <pc:docChg chg="modSld">
      <pc:chgData name="Karen Deadfield" userId="S::lshkd5@lshtm.ac.uk::3e15fa26-5349-4a69-9b58-758e6864e531" providerId="AD" clId="Web-{885344C7-F374-3ABA-900D-EB1ED765E7B7}" dt="2022-10-31T11:28:53.471" v="49" actId="20577"/>
      <pc:docMkLst>
        <pc:docMk/>
      </pc:docMkLst>
      <pc:sldChg chg="modSp">
        <pc:chgData name="Karen Deadfield" userId="S::lshkd5@lshtm.ac.uk::3e15fa26-5349-4a69-9b58-758e6864e531" providerId="AD" clId="Web-{885344C7-F374-3ABA-900D-EB1ED765E7B7}" dt="2022-10-31T11:28:53.471" v="49" actId="20577"/>
        <pc:sldMkLst>
          <pc:docMk/>
          <pc:sldMk cId="1015047266" sldId="341"/>
        </pc:sldMkLst>
        <pc:spChg chg="mod">
          <ac:chgData name="Karen Deadfield" userId="S::lshkd5@lshtm.ac.uk::3e15fa26-5349-4a69-9b58-758e6864e531" providerId="AD" clId="Web-{885344C7-F374-3ABA-900D-EB1ED765E7B7}" dt="2022-10-31T11:28:53.471" v="49" actId="20577"/>
          <ac:spMkLst>
            <pc:docMk/>
            <pc:sldMk cId="1015047266" sldId="341"/>
            <ac:spMk id="2" creationId="{00000000-0000-0000-0000-000000000000}"/>
          </ac:spMkLst>
        </pc:spChg>
      </pc:sldChg>
      <pc:sldChg chg="addSp delSp modSp">
        <pc:chgData name="Karen Deadfield" userId="S::lshkd5@lshtm.ac.uk::3e15fa26-5349-4a69-9b58-758e6864e531" providerId="AD" clId="Web-{885344C7-F374-3ABA-900D-EB1ED765E7B7}" dt="2022-10-31T11:28:05.986" v="46" actId="1076"/>
        <pc:sldMkLst>
          <pc:docMk/>
          <pc:sldMk cId="3394541748" sldId="359"/>
        </pc:sldMkLst>
        <pc:spChg chg="mod">
          <ac:chgData name="Karen Deadfield" userId="S::lshkd5@lshtm.ac.uk::3e15fa26-5349-4a69-9b58-758e6864e531" providerId="AD" clId="Web-{885344C7-F374-3ABA-900D-EB1ED765E7B7}" dt="2022-10-31T11:27:20.594" v="39" actId="1076"/>
          <ac:spMkLst>
            <pc:docMk/>
            <pc:sldMk cId="3394541748" sldId="359"/>
            <ac:spMk id="3" creationId="{3EF3F04D-B1DD-44CE-BC11-FA67F9B510E4}"/>
          </ac:spMkLst>
        </pc:spChg>
        <pc:spChg chg="mod">
          <ac:chgData name="Karen Deadfield" userId="S::lshkd5@lshtm.ac.uk::3e15fa26-5349-4a69-9b58-758e6864e531" providerId="AD" clId="Web-{885344C7-F374-3ABA-900D-EB1ED765E7B7}" dt="2022-10-31T11:28:05.986" v="46" actId="1076"/>
          <ac:spMkLst>
            <pc:docMk/>
            <pc:sldMk cId="3394541748" sldId="359"/>
            <ac:spMk id="6" creationId="{2ABED5ED-3858-4196-9D29-2FFD9F4CCAF8}"/>
          </ac:spMkLst>
        </pc:spChg>
        <pc:picChg chg="add mod">
          <ac:chgData name="Karen Deadfield" userId="S::lshkd5@lshtm.ac.uk::3e15fa26-5349-4a69-9b58-758e6864e531" providerId="AD" clId="Web-{885344C7-F374-3ABA-900D-EB1ED765E7B7}" dt="2022-10-31T11:27:49.876" v="43" actId="1076"/>
          <ac:picMkLst>
            <pc:docMk/>
            <pc:sldMk cId="3394541748" sldId="359"/>
            <ac:picMk id="2" creationId="{09F23441-5FDC-C4CC-88A1-1457964F1FFE}"/>
          </ac:picMkLst>
        </pc:picChg>
        <pc:picChg chg="del">
          <ac:chgData name="Karen Deadfield" userId="S::lshkd5@lshtm.ac.uk::3e15fa26-5349-4a69-9b58-758e6864e531" providerId="AD" clId="Web-{885344C7-F374-3ABA-900D-EB1ED765E7B7}" dt="2022-10-31T11:25:04.654" v="19"/>
          <ac:picMkLst>
            <pc:docMk/>
            <pc:sldMk cId="3394541748" sldId="359"/>
            <ac:picMk id="4" creationId="{8AD4E797-DC24-98C1-1AE2-32AFD5DFECB0}"/>
          </ac:picMkLst>
        </pc:picChg>
      </pc:sldChg>
      <pc:sldChg chg="modSp">
        <pc:chgData name="Karen Deadfield" userId="S::lshkd5@lshtm.ac.uk::3e15fa26-5349-4a69-9b58-758e6864e531" providerId="AD" clId="Web-{885344C7-F374-3ABA-900D-EB1ED765E7B7}" dt="2022-10-31T11:28:51.221" v="48" actId="20577"/>
        <pc:sldMkLst>
          <pc:docMk/>
          <pc:sldMk cId="891768389" sldId="362"/>
        </pc:sldMkLst>
        <pc:spChg chg="mod">
          <ac:chgData name="Karen Deadfield" userId="S::lshkd5@lshtm.ac.uk::3e15fa26-5349-4a69-9b58-758e6864e531" providerId="AD" clId="Web-{885344C7-F374-3ABA-900D-EB1ED765E7B7}" dt="2022-10-31T11:28:51.221" v="48" actId="20577"/>
          <ac:spMkLst>
            <pc:docMk/>
            <pc:sldMk cId="891768389" sldId="362"/>
            <ac:spMk id="2" creationId="{00000000-0000-0000-0000-000000000000}"/>
          </ac:spMkLst>
        </pc:spChg>
      </pc:sldChg>
    </pc:docChg>
  </pc:docChgLst>
  <pc:docChgLst>
    <pc:chgData name="Karen Deadfield" userId="S::lshkd5@lshtm.ac.uk::3e15fa26-5349-4a69-9b58-758e6864e531" providerId="AD" clId="Web-{40982D7F-491F-4A6F-76D2-6C623A9B6848}"/>
    <pc:docChg chg="modSld">
      <pc:chgData name="Karen Deadfield" userId="S::lshkd5@lshtm.ac.uk::3e15fa26-5349-4a69-9b58-758e6864e531" providerId="AD" clId="Web-{40982D7F-491F-4A6F-76D2-6C623A9B6848}" dt="2021-10-25T14:26:26.714" v="525"/>
      <pc:docMkLst>
        <pc:docMk/>
      </pc:docMkLst>
      <pc:sldChg chg="modSp">
        <pc:chgData name="Karen Deadfield" userId="S::lshkd5@lshtm.ac.uk::3e15fa26-5349-4a69-9b58-758e6864e531" providerId="AD" clId="Web-{40982D7F-491F-4A6F-76D2-6C623A9B6848}" dt="2021-10-25T13:18:27.736" v="5" actId="20577"/>
        <pc:sldMkLst>
          <pc:docMk/>
          <pc:sldMk cId="1086497201" sldId="263"/>
        </pc:sldMkLst>
        <pc:spChg chg="mod">
          <ac:chgData name="Karen Deadfield" userId="S::lshkd5@lshtm.ac.uk::3e15fa26-5349-4a69-9b58-758e6864e531" providerId="AD" clId="Web-{40982D7F-491F-4A6F-76D2-6C623A9B6848}" dt="2021-10-25T13:18:27.736" v="5" actId="20577"/>
          <ac:spMkLst>
            <pc:docMk/>
            <pc:sldMk cId="1086497201" sldId="263"/>
            <ac:spMk id="5" creationId="{00000000-0000-0000-0000-000000000000}"/>
          </ac:spMkLst>
        </pc:spChg>
      </pc:sldChg>
      <pc:sldChg chg="modNotes">
        <pc:chgData name="Karen Deadfield" userId="S::lshkd5@lshtm.ac.uk::3e15fa26-5349-4a69-9b58-758e6864e531" providerId="AD" clId="Web-{40982D7F-491F-4A6F-76D2-6C623A9B6848}" dt="2021-10-25T13:52:30.233" v="114"/>
        <pc:sldMkLst>
          <pc:docMk/>
          <pc:sldMk cId="3303859068" sldId="310"/>
        </pc:sldMkLst>
      </pc:sldChg>
      <pc:sldChg chg="modNotes">
        <pc:chgData name="Karen Deadfield" userId="S::lshkd5@lshtm.ac.uk::3e15fa26-5349-4a69-9b58-758e6864e531" providerId="AD" clId="Web-{40982D7F-491F-4A6F-76D2-6C623A9B6848}" dt="2021-10-25T13:56:32.975" v="173"/>
        <pc:sldMkLst>
          <pc:docMk/>
          <pc:sldMk cId="3685749503" sldId="314"/>
        </pc:sldMkLst>
      </pc:sldChg>
      <pc:sldChg chg="modNotes">
        <pc:chgData name="Karen Deadfield" userId="S::lshkd5@lshtm.ac.uk::3e15fa26-5349-4a69-9b58-758e6864e531" providerId="AD" clId="Web-{40982D7F-491F-4A6F-76D2-6C623A9B6848}" dt="2021-10-25T14:26:26.714" v="525"/>
        <pc:sldMkLst>
          <pc:docMk/>
          <pc:sldMk cId="4021979037" sldId="316"/>
        </pc:sldMkLst>
      </pc:sldChg>
      <pc:sldChg chg="modSp">
        <pc:chgData name="Karen Deadfield" userId="S::lshkd5@lshtm.ac.uk::3e15fa26-5349-4a69-9b58-758e6864e531" providerId="AD" clId="Web-{40982D7F-491F-4A6F-76D2-6C623A9B6848}" dt="2021-10-25T13:33:30.356" v="29" actId="20577"/>
        <pc:sldMkLst>
          <pc:docMk/>
          <pc:sldMk cId="4052392673" sldId="320"/>
        </pc:sldMkLst>
        <pc:spChg chg="mod">
          <ac:chgData name="Karen Deadfield" userId="S::lshkd5@lshtm.ac.uk::3e15fa26-5349-4a69-9b58-758e6864e531" providerId="AD" clId="Web-{40982D7F-491F-4A6F-76D2-6C623A9B6848}" dt="2021-10-25T13:33:30.356" v="29" actId="20577"/>
          <ac:spMkLst>
            <pc:docMk/>
            <pc:sldMk cId="4052392673" sldId="320"/>
            <ac:spMk id="2" creationId="{00000000-0000-0000-0000-000000000000}"/>
          </ac:spMkLst>
        </pc:spChg>
      </pc:sldChg>
      <pc:sldChg chg="modNotes">
        <pc:chgData name="Karen Deadfield" userId="S::lshkd5@lshtm.ac.uk::3e15fa26-5349-4a69-9b58-758e6864e531" providerId="AD" clId="Web-{40982D7F-491F-4A6F-76D2-6C623A9B6848}" dt="2021-10-25T14:00:09.621" v="229"/>
        <pc:sldMkLst>
          <pc:docMk/>
          <pc:sldMk cId="4225148890" sldId="322"/>
        </pc:sldMkLst>
      </pc:sldChg>
      <pc:sldChg chg="modNotes">
        <pc:chgData name="Karen Deadfield" userId="S::lshkd5@lshtm.ac.uk::3e15fa26-5349-4a69-9b58-758e6864e531" providerId="AD" clId="Web-{40982D7F-491F-4A6F-76D2-6C623A9B6848}" dt="2021-10-25T14:17:26.449" v="375"/>
        <pc:sldMkLst>
          <pc:docMk/>
          <pc:sldMk cId="1448428959" sldId="323"/>
        </pc:sldMkLst>
      </pc:sldChg>
      <pc:sldChg chg="modNotes">
        <pc:chgData name="Karen Deadfield" userId="S::lshkd5@lshtm.ac.uk::3e15fa26-5349-4a69-9b58-758e6864e531" providerId="AD" clId="Web-{40982D7F-491F-4A6F-76D2-6C623A9B6848}" dt="2021-10-25T14:26:17.355" v="524"/>
        <pc:sldMkLst>
          <pc:docMk/>
          <pc:sldMk cId="2477973742" sldId="327"/>
        </pc:sldMkLst>
      </pc:sldChg>
      <pc:sldChg chg="modNotes">
        <pc:chgData name="Karen Deadfield" userId="S::lshkd5@lshtm.ac.uk::3e15fa26-5349-4a69-9b58-758e6864e531" providerId="AD" clId="Web-{40982D7F-491F-4A6F-76D2-6C623A9B6848}" dt="2021-10-25T14:01:39.249" v="235"/>
        <pc:sldMkLst>
          <pc:docMk/>
          <pc:sldMk cId="1761595088" sldId="337"/>
        </pc:sldMkLst>
      </pc:sldChg>
      <pc:sldChg chg="modSp modNotes">
        <pc:chgData name="Karen Deadfield" userId="S::lshkd5@lshtm.ac.uk::3e15fa26-5349-4a69-9b58-758e6864e531" providerId="AD" clId="Web-{40982D7F-491F-4A6F-76D2-6C623A9B6848}" dt="2021-10-25T13:49:44.635" v="75"/>
        <pc:sldMkLst>
          <pc:docMk/>
          <pc:sldMk cId="1015047266" sldId="341"/>
        </pc:sldMkLst>
        <pc:spChg chg="mod">
          <ac:chgData name="Karen Deadfield" userId="S::lshkd5@lshtm.ac.uk::3e15fa26-5349-4a69-9b58-758e6864e531" providerId="AD" clId="Web-{40982D7F-491F-4A6F-76D2-6C623A9B6848}" dt="2021-10-25T13:18:53.284" v="11" actId="20577"/>
          <ac:spMkLst>
            <pc:docMk/>
            <pc:sldMk cId="1015047266" sldId="341"/>
            <ac:spMk id="2" creationId="{00000000-0000-0000-0000-000000000000}"/>
          </ac:spMkLst>
        </pc:spChg>
      </pc:sldChg>
      <pc:sldChg chg="modSp">
        <pc:chgData name="Karen Deadfield" userId="S::lshkd5@lshtm.ac.uk::3e15fa26-5349-4a69-9b58-758e6864e531" providerId="AD" clId="Web-{40982D7F-491F-4A6F-76D2-6C623A9B6848}" dt="2021-10-25T13:19:17.331" v="13" actId="20577"/>
        <pc:sldMkLst>
          <pc:docMk/>
          <pc:sldMk cId="1327376684" sldId="344"/>
        </pc:sldMkLst>
        <pc:spChg chg="mod">
          <ac:chgData name="Karen Deadfield" userId="S::lshkd5@lshtm.ac.uk::3e15fa26-5349-4a69-9b58-758e6864e531" providerId="AD" clId="Web-{40982D7F-491F-4A6F-76D2-6C623A9B6848}" dt="2021-10-25T13:19:17.331" v="13" actId="20577"/>
          <ac:spMkLst>
            <pc:docMk/>
            <pc:sldMk cId="1327376684" sldId="344"/>
            <ac:spMk id="2" creationId="{5A42467B-8778-4F78-BCEA-2DA3F92F5D35}"/>
          </ac:spMkLst>
        </pc:spChg>
      </pc:sldChg>
      <pc:sldChg chg="modNotes">
        <pc:chgData name="Karen Deadfield" userId="S::lshkd5@lshtm.ac.uk::3e15fa26-5349-4a69-9b58-758e6864e531" providerId="AD" clId="Web-{40982D7F-491F-4A6F-76D2-6C623A9B6848}" dt="2021-10-25T14:22:49.880" v="449"/>
        <pc:sldMkLst>
          <pc:docMk/>
          <pc:sldMk cId="459253165" sldId="350"/>
        </pc:sldMkLst>
      </pc:sldChg>
      <pc:sldChg chg="addSp delSp modSp">
        <pc:chgData name="Karen Deadfield" userId="S::lshkd5@lshtm.ac.uk::3e15fa26-5349-4a69-9b58-758e6864e531" providerId="AD" clId="Web-{40982D7F-491F-4A6F-76D2-6C623A9B6848}" dt="2021-10-25T13:39:39.211" v="48" actId="20577"/>
        <pc:sldMkLst>
          <pc:docMk/>
          <pc:sldMk cId="2432871559" sldId="351"/>
        </pc:sldMkLst>
        <pc:spChg chg="del">
          <ac:chgData name="Karen Deadfield" userId="S::lshkd5@lshtm.ac.uk::3e15fa26-5349-4a69-9b58-758e6864e531" providerId="AD" clId="Web-{40982D7F-491F-4A6F-76D2-6C623A9B6848}" dt="2021-10-25T13:37:42.207" v="30"/>
          <ac:spMkLst>
            <pc:docMk/>
            <pc:sldMk cId="2432871559" sldId="351"/>
            <ac:spMk id="2" creationId="{7A4B692E-5F39-431E-815D-9F0B6F40732C}"/>
          </ac:spMkLst>
        </pc:spChg>
        <pc:spChg chg="add mod">
          <ac:chgData name="Karen Deadfield" userId="S::lshkd5@lshtm.ac.uk::3e15fa26-5349-4a69-9b58-758e6864e531" providerId="AD" clId="Web-{40982D7F-491F-4A6F-76D2-6C623A9B6848}" dt="2021-10-25T13:39:39.211" v="48" actId="20577"/>
          <ac:spMkLst>
            <pc:docMk/>
            <pc:sldMk cId="2432871559" sldId="351"/>
            <ac:spMk id="5" creationId="{C8113B4B-3632-4365-A94C-32E493056E8E}"/>
          </ac:spMkLst>
        </pc:spChg>
        <pc:picChg chg="add mod ord">
          <ac:chgData name="Karen Deadfield" userId="S::lshkd5@lshtm.ac.uk::3e15fa26-5349-4a69-9b58-758e6864e531" providerId="AD" clId="Web-{40982D7F-491F-4A6F-76D2-6C623A9B6848}" dt="2021-10-25T13:37:49.254" v="31" actId="1076"/>
          <ac:picMkLst>
            <pc:docMk/>
            <pc:sldMk cId="2432871559" sldId="351"/>
            <ac:picMk id="4" creationId="{E4A32FB3-9448-4AFB-BD80-3ECBF1D546F0}"/>
          </ac:picMkLst>
        </pc:picChg>
      </pc:sldChg>
      <pc:sldChg chg="modSp">
        <pc:chgData name="Karen Deadfield" userId="S::lshkd5@lshtm.ac.uk::3e15fa26-5349-4a69-9b58-758e6864e531" providerId="AD" clId="Web-{40982D7F-491F-4A6F-76D2-6C623A9B6848}" dt="2021-10-25T13:41:39.152" v="53" actId="20577"/>
        <pc:sldMkLst>
          <pc:docMk/>
          <pc:sldMk cId="2585821084" sldId="352"/>
        </pc:sldMkLst>
        <pc:spChg chg="mod">
          <ac:chgData name="Karen Deadfield" userId="S::lshkd5@lshtm.ac.uk::3e15fa26-5349-4a69-9b58-758e6864e531" providerId="AD" clId="Web-{40982D7F-491F-4A6F-76D2-6C623A9B6848}" dt="2021-10-25T13:41:39.152" v="53" actId="20577"/>
          <ac:spMkLst>
            <pc:docMk/>
            <pc:sldMk cId="2585821084" sldId="352"/>
            <ac:spMk id="2" creationId="{00000000-0000-0000-0000-000000000000}"/>
          </ac:spMkLst>
        </pc:spChg>
      </pc:sldChg>
      <pc:sldChg chg="modSp">
        <pc:chgData name="Karen Deadfield" userId="S::lshkd5@lshtm.ac.uk::3e15fa26-5349-4a69-9b58-758e6864e531" providerId="AD" clId="Web-{40982D7F-491F-4A6F-76D2-6C623A9B6848}" dt="2021-10-25T13:41:45.996" v="55" actId="20577"/>
        <pc:sldMkLst>
          <pc:docMk/>
          <pc:sldMk cId="2793134449" sldId="353"/>
        </pc:sldMkLst>
        <pc:spChg chg="mod">
          <ac:chgData name="Karen Deadfield" userId="S::lshkd5@lshtm.ac.uk::3e15fa26-5349-4a69-9b58-758e6864e531" providerId="AD" clId="Web-{40982D7F-491F-4A6F-76D2-6C623A9B6848}" dt="2021-10-25T13:41:45.996" v="55" actId="20577"/>
          <ac:spMkLst>
            <pc:docMk/>
            <pc:sldMk cId="2793134449" sldId="353"/>
            <ac:spMk id="2" creationId="{5A42467B-8778-4F78-BCEA-2DA3F92F5D35}"/>
          </ac:spMkLst>
        </pc:spChg>
      </pc:sldChg>
    </pc:docChg>
  </pc:docChgLst>
  <pc:docChgLst>
    <pc:chgData name="Karen Deadfield" userId="S::lshkd5@lshtm.ac.uk::3e15fa26-5349-4a69-9b58-758e6864e531" providerId="AD" clId="Web-{78F179A0-F8B9-A8F2-90DC-1BCF7286D83D}"/>
    <pc:docChg chg="modSld">
      <pc:chgData name="Karen Deadfield" userId="S::lshkd5@lshtm.ac.uk::3e15fa26-5349-4a69-9b58-758e6864e531" providerId="AD" clId="Web-{78F179A0-F8B9-A8F2-90DC-1BCF7286D83D}" dt="2022-11-01T09:04:19.823" v="2" actId="20577"/>
      <pc:docMkLst>
        <pc:docMk/>
      </pc:docMkLst>
      <pc:sldChg chg="modNotes">
        <pc:chgData name="Karen Deadfield" userId="S::lshkd5@lshtm.ac.uk::3e15fa26-5349-4a69-9b58-758e6864e531" providerId="AD" clId="Web-{78F179A0-F8B9-A8F2-90DC-1BCF7286D83D}" dt="2022-11-01T08:32:47.732" v="0"/>
        <pc:sldMkLst>
          <pc:docMk/>
          <pc:sldMk cId="1086497201" sldId="263"/>
        </pc:sldMkLst>
      </pc:sldChg>
      <pc:sldChg chg="modSp">
        <pc:chgData name="Karen Deadfield" userId="S::lshkd5@lshtm.ac.uk::3e15fa26-5349-4a69-9b58-758e6864e531" providerId="AD" clId="Web-{78F179A0-F8B9-A8F2-90DC-1BCF7286D83D}" dt="2022-11-01T09:04:19.823" v="2" actId="20577"/>
        <pc:sldMkLst>
          <pc:docMk/>
          <pc:sldMk cId="2342818996" sldId="319"/>
        </pc:sldMkLst>
        <pc:spChg chg="mod">
          <ac:chgData name="Karen Deadfield" userId="S::lshkd5@lshtm.ac.uk::3e15fa26-5349-4a69-9b58-758e6864e531" providerId="AD" clId="Web-{78F179A0-F8B9-A8F2-90DC-1BCF7286D83D}" dt="2022-11-01T09:04:19.823" v="2" actId="20577"/>
          <ac:spMkLst>
            <pc:docMk/>
            <pc:sldMk cId="2342818996" sldId="319"/>
            <ac:spMk id="2" creationId="{00000000-0000-0000-0000-000000000000}"/>
          </ac:spMkLst>
        </pc:spChg>
      </pc:sldChg>
    </pc:docChg>
  </pc:docChgLst>
  <pc:docChgLst>
    <pc:chgData name="Karen Deadfield" userId="S::lshkd5@lshtm.ac.uk::3e15fa26-5349-4a69-9b58-758e6864e531" providerId="AD" clId="Web-{82E19208-D2AC-F0A2-4636-F456CB341623}"/>
    <pc:docChg chg="addSld delSld modSld sldOrd">
      <pc:chgData name="Karen Deadfield" userId="S::lshkd5@lshtm.ac.uk::3e15fa26-5349-4a69-9b58-758e6864e531" providerId="AD" clId="Web-{82E19208-D2AC-F0A2-4636-F456CB341623}" dt="2022-11-01T08:31:51.982" v="165" actId="20577"/>
      <pc:docMkLst>
        <pc:docMk/>
      </pc:docMkLst>
      <pc:sldChg chg="modNotes">
        <pc:chgData name="Karen Deadfield" userId="S::lshkd5@lshtm.ac.uk::3e15fa26-5349-4a69-9b58-758e6864e531" providerId="AD" clId="Web-{82E19208-D2AC-F0A2-4636-F456CB341623}" dt="2022-11-01T07:56:51.106" v="75"/>
        <pc:sldMkLst>
          <pc:docMk/>
          <pc:sldMk cId="3303859068" sldId="310"/>
        </pc:sldMkLst>
      </pc:sldChg>
      <pc:sldChg chg="modNotes">
        <pc:chgData name="Karen Deadfield" userId="S::lshkd5@lshtm.ac.uk::3e15fa26-5349-4a69-9b58-758e6864e531" providerId="AD" clId="Web-{82E19208-D2AC-F0A2-4636-F456CB341623}" dt="2022-11-01T08:13:50.207" v="117"/>
        <pc:sldMkLst>
          <pc:docMk/>
          <pc:sldMk cId="4021979037" sldId="316"/>
        </pc:sldMkLst>
      </pc:sldChg>
      <pc:sldChg chg="modSp modNotes">
        <pc:chgData name="Karen Deadfield" userId="S::lshkd5@lshtm.ac.uk::3e15fa26-5349-4a69-9b58-758e6864e531" providerId="AD" clId="Web-{82E19208-D2AC-F0A2-4636-F456CB341623}" dt="2022-11-01T08:26:54.205" v="148" actId="20577"/>
        <pc:sldMkLst>
          <pc:docMk/>
          <pc:sldMk cId="2342818996" sldId="319"/>
        </pc:sldMkLst>
        <pc:spChg chg="mod">
          <ac:chgData name="Karen Deadfield" userId="S::lshkd5@lshtm.ac.uk::3e15fa26-5349-4a69-9b58-758e6864e531" providerId="AD" clId="Web-{82E19208-D2AC-F0A2-4636-F456CB341623}" dt="2022-11-01T08:26:54.205" v="148" actId="20577"/>
          <ac:spMkLst>
            <pc:docMk/>
            <pc:sldMk cId="2342818996" sldId="319"/>
            <ac:spMk id="2" creationId="{00000000-0000-0000-0000-000000000000}"/>
          </ac:spMkLst>
        </pc:spChg>
      </pc:sldChg>
      <pc:sldChg chg="modNotes">
        <pc:chgData name="Karen Deadfield" userId="S::lshkd5@lshtm.ac.uk::3e15fa26-5349-4a69-9b58-758e6864e531" providerId="AD" clId="Web-{82E19208-D2AC-F0A2-4636-F456CB341623}" dt="2022-11-01T08:16:14.134" v="121"/>
        <pc:sldMkLst>
          <pc:docMk/>
          <pc:sldMk cId="4052392673" sldId="320"/>
        </pc:sldMkLst>
      </pc:sldChg>
      <pc:sldChg chg="modNotes">
        <pc:chgData name="Karen Deadfield" userId="S::lshkd5@lshtm.ac.uk::3e15fa26-5349-4a69-9b58-758e6864e531" providerId="AD" clId="Web-{82E19208-D2AC-F0A2-4636-F456CB341623}" dt="2022-11-01T08:00:02.629" v="77"/>
        <pc:sldMkLst>
          <pc:docMk/>
          <pc:sldMk cId="4225148890" sldId="322"/>
        </pc:sldMkLst>
      </pc:sldChg>
      <pc:sldChg chg="modSp modNotes">
        <pc:chgData name="Karen Deadfield" userId="S::lshkd5@lshtm.ac.uk::3e15fa26-5349-4a69-9b58-758e6864e531" providerId="AD" clId="Web-{82E19208-D2AC-F0A2-4636-F456CB341623}" dt="2022-11-01T08:10:53.419" v="111" actId="20577"/>
        <pc:sldMkLst>
          <pc:docMk/>
          <pc:sldMk cId="1448428959" sldId="323"/>
        </pc:sldMkLst>
        <pc:spChg chg="mod">
          <ac:chgData name="Karen Deadfield" userId="S::lshkd5@lshtm.ac.uk::3e15fa26-5349-4a69-9b58-758e6864e531" providerId="AD" clId="Web-{82E19208-D2AC-F0A2-4636-F456CB341623}" dt="2022-11-01T08:10:53.419" v="111" actId="20577"/>
          <ac:spMkLst>
            <pc:docMk/>
            <pc:sldMk cId="1448428959" sldId="323"/>
            <ac:spMk id="2" creationId="{00000000-0000-0000-0000-000000000000}"/>
          </ac:spMkLst>
        </pc:spChg>
      </pc:sldChg>
      <pc:sldChg chg="modSp">
        <pc:chgData name="Karen Deadfield" userId="S::lshkd5@lshtm.ac.uk::3e15fa26-5349-4a69-9b58-758e6864e531" providerId="AD" clId="Web-{82E19208-D2AC-F0A2-4636-F456CB341623}" dt="2022-11-01T08:12:13.532" v="114" actId="20577"/>
        <pc:sldMkLst>
          <pc:docMk/>
          <pc:sldMk cId="414357811" sldId="326"/>
        </pc:sldMkLst>
        <pc:spChg chg="mod">
          <ac:chgData name="Karen Deadfield" userId="S::lshkd5@lshtm.ac.uk::3e15fa26-5349-4a69-9b58-758e6864e531" providerId="AD" clId="Web-{82E19208-D2AC-F0A2-4636-F456CB341623}" dt="2022-11-01T08:12:13.532" v="114" actId="20577"/>
          <ac:spMkLst>
            <pc:docMk/>
            <pc:sldMk cId="414357811" sldId="326"/>
            <ac:spMk id="2" creationId="{00000000-0000-0000-0000-000000000000}"/>
          </ac:spMkLst>
        </pc:spChg>
      </pc:sldChg>
      <pc:sldChg chg="modNotes">
        <pc:chgData name="Karen Deadfield" userId="S::lshkd5@lshtm.ac.uk::3e15fa26-5349-4a69-9b58-758e6864e531" providerId="AD" clId="Web-{82E19208-D2AC-F0A2-4636-F456CB341623}" dt="2022-11-01T08:28:30.240" v="154"/>
        <pc:sldMkLst>
          <pc:docMk/>
          <pc:sldMk cId="3581951916" sldId="329"/>
        </pc:sldMkLst>
      </pc:sldChg>
      <pc:sldChg chg="modSp">
        <pc:chgData name="Karen Deadfield" userId="S::lshkd5@lshtm.ac.uk::3e15fa26-5349-4a69-9b58-758e6864e531" providerId="AD" clId="Web-{82E19208-D2AC-F0A2-4636-F456CB341623}" dt="2022-11-01T08:31:51.982" v="165" actId="20577"/>
        <pc:sldMkLst>
          <pc:docMk/>
          <pc:sldMk cId="2727081140" sldId="332"/>
        </pc:sldMkLst>
        <pc:spChg chg="mod">
          <ac:chgData name="Karen Deadfield" userId="S::lshkd5@lshtm.ac.uk::3e15fa26-5349-4a69-9b58-758e6864e531" providerId="AD" clId="Web-{82E19208-D2AC-F0A2-4636-F456CB341623}" dt="2022-11-01T08:31:51.982" v="165" actId="20577"/>
          <ac:spMkLst>
            <pc:docMk/>
            <pc:sldMk cId="2727081140" sldId="332"/>
            <ac:spMk id="2" creationId="{00000000-0000-0000-0000-000000000000}"/>
          </ac:spMkLst>
        </pc:spChg>
      </pc:sldChg>
      <pc:sldChg chg="modSp modNotes">
        <pc:chgData name="Karen Deadfield" userId="S::lshkd5@lshtm.ac.uk::3e15fa26-5349-4a69-9b58-758e6864e531" providerId="AD" clId="Web-{82E19208-D2AC-F0A2-4636-F456CB341623}" dt="2022-11-01T07:51:47.548" v="16"/>
        <pc:sldMkLst>
          <pc:docMk/>
          <pc:sldMk cId="1629727591" sldId="349"/>
        </pc:sldMkLst>
        <pc:spChg chg="mod">
          <ac:chgData name="Karen Deadfield" userId="S::lshkd5@lshtm.ac.uk::3e15fa26-5349-4a69-9b58-758e6864e531" providerId="AD" clId="Web-{82E19208-D2AC-F0A2-4636-F456CB341623}" dt="2022-11-01T07:51:07.718" v="15" actId="20577"/>
          <ac:spMkLst>
            <pc:docMk/>
            <pc:sldMk cId="1629727591" sldId="349"/>
            <ac:spMk id="2" creationId="{7E78E390-4F43-49B5-8C15-834DA96B90FB}"/>
          </ac:spMkLst>
        </pc:spChg>
      </pc:sldChg>
      <pc:sldChg chg="modSp">
        <pc:chgData name="Karen Deadfield" userId="S::lshkd5@lshtm.ac.uk::3e15fa26-5349-4a69-9b58-758e6864e531" providerId="AD" clId="Web-{82E19208-D2AC-F0A2-4636-F456CB341623}" dt="2022-11-01T08:07:00.394" v="95" actId="20577"/>
        <pc:sldMkLst>
          <pc:docMk/>
          <pc:sldMk cId="459253165" sldId="350"/>
        </pc:sldMkLst>
        <pc:spChg chg="mod">
          <ac:chgData name="Karen Deadfield" userId="S::lshkd5@lshtm.ac.uk::3e15fa26-5349-4a69-9b58-758e6864e531" providerId="AD" clId="Web-{82E19208-D2AC-F0A2-4636-F456CB341623}" dt="2022-11-01T08:07:00.394" v="95" actId="20577"/>
          <ac:spMkLst>
            <pc:docMk/>
            <pc:sldMk cId="459253165" sldId="350"/>
            <ac:spMk id="2" creationId="{D73DACD4-3DCE-4860-A88C-5221E325C87C}"/>
          </ac:spMkLst>
        </pc:spChg>
      </pc:sldChg>
      <pc:sldChg chg="mod modShow">
        <pc:chgData name="Karen Deadfield" userId="S::lshkd5@lshtm.ac.uk::3e15fa26-5349-4a69-9b58-758e6864e531" providerId="AD" clId="Web-{82E19208-D2AC-F0A2-4636-F456CB341623}" dt="2022-11-01T08:27:05.080" v="149"/>
        <pc:sldMkLst>
          <pc:docMk/>
          <pc:sldMk cId="2432871559" sldId="351"/>
        </pc:sldMkLst>
      </pc:sldChg>
      <pc:sldChg chg="mod modShow">
        <pc:chgData name="Karen Deadfield" userId="S::lshkd5@lshtm.ac.uk::3e15fa26-5349-4a69-9b58-758e6864e531" providerId="AD" clId="Web-{82E19208-D2AC-F0A2-4636-F456CB341623}" dt="2022-11-01T08:27:09.362" v="150"/>
        <pc:sldMkLst>
          <pc:docMk/>
          <pc:sldMk cId="4082400763" sldId="358"/>
        </pc:sldMkLst>
      </pc:sldChg>
      <pc:sldChg chg="del">
        <pc:chgData name="Karen Deadfield" userId="S::lshkd5@lshtm.ac.uk::3e15fa26-5349-4a69-9b58-758e6864e531" providerId="AD" clId="Web-{82E19208-D2AC-F0A2-4636-F456CB341623}" dt="2022-11-01T08:31:36.403" v="162"/>
        <pc:sldMkLst>
          <pc:docMk/>
          <pc:sldMk cId="4189449837" sldId="360"/>
        </pc:sldMkLst>
      </pc:sldChg>
      <pc:sldChg chg="modSp">
        <pc:chgData name="Karen Deadfield" userId="S::lshkd5@lshtm.ac.uk::3e15fa26-5349-4a69-9b58-758e6864e531" providerId="AD" clId="Web-{82E19208-D2AC-F0A2-4636-F456CB341623}" dt="2022-11-01T08:30:33.448" v="158" actId="20577"/>
        <pc:sldMkLst>
          <pc:docMk/>
          <pc:sldMk cId="891768389" sldId="362"/>
        </pc:sldMkLst>
        <pc:spChg chg="mod">
          <ac:chgData name="Karen Deadfield" userId="S::lshkd5@lshtm.ac.uk::3e15fa26-5349-4a69-9b58-758e6864e531" providerId="AD" clId="Web-{82E19208-D2AC-F0A2-4636-F456CB341623}" dt="2022-11-01T08:30:33.448" v="158" actId="20577"/>
          <ac:spMkLst>
            <pc:docMk/>
            <pc:sldMk cId="891768389" sldId="362"/>
            <ac:spMk id="2" creationId="{00000000-0000-0000-0000-000000000000}"/>
          </ac:spMkLst>
        </pc:spChg>
      </pc:sldChg>
      <pc:sldChg chg="add ord replId">
        <pc:chgData name="Karen Deadfield" userId="S::lshkd5@lshtm.ac.uk::3e15fa26-5349-4a69-9b58-758e6864e531" providerId="AD" clId="Web-{82E19208-D2AC-F0A2-4636-F456CB341623}" dt="2022-11-01T08:31:33.575" v="161"/>
        <pc:sldMkLst>
          <pc:docMk/>
          <pc:sldMk cId="4012160374" sldId="363"/>
        </pc:sldMkLst>
      </pc:sldChg>
    </pc:docChg>
  </pc:docChgLst>
  <pc:docChgLst>
    <pc:chgData name="Karen Deadfield" userId="S::lshkd5@lshtm.ac.uk::3e15fa26-5349-4a69-9b58-758e6864e531" providerId="AD" clId="Web-{C4E4D92E-8739-D0CF-1C88-318D88FBFC0C}"/>
    <pc:docChg chg="modSld">
      <pc:chgData name="Karen Deadfield" userId="S::lshkd5@lshtm.ac.uk::3e15fa26-5349-4a69-9b58-758e6864e531" providerId="AD" clId="Web-{C4E4D92E-8739-D0CF-1C88-318D88FBFC0C}" dt="2022-10-03T10:49:41.818" v="36"/>
      <pc:docMkLst>
        <pc:docMk/>
      </pc:docMkLst>
      <pc:sldChg chg="modNotes">
        <pc:chgData name="Karen Deadfield" userId="S::lshkd5@lshtm.ac.uk::3e15fa26-5349-4a69-9b58-758e6864e531" providerId="AD" clId="Web-{C4E4D92E-8739-D0CF-1C88-318D88FBFC0C}" dt="2022-10-03T10:49:41.818" v="36"/>
        <pc:sldMkLst>
          <pc:docMk/>
          <pc:sldMk cId="1086497201" sldId="26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34F9B8F4-58FF-42FA-8638-A4B0B3080BAC}" type="datetimeFigureOut">
              <a:rPr lang="en-GB" smtClean="0"/>
              <a:t>01/11/2023</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r>
              <a:rPr lang="en-GB"/>
              <a:t>test</a:t>
            </a: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19C75A9-AA76-4212-B4F8-B8667CC8AD44}" type="slidenum">
              <a:rPr lang="en-GB" smtClean="0"/>
              <a:t>‹#›</a:t>
            </a:fld>
            <a:endParaRPr lang="en-GB"/>
          </a:p>
        </p:txBody>
      </p:sp>
    </p:spTree>
    <p:extLst>
      <p:ext uri="{BB962C8B-B14F-4D97-AF65-F5344CB8AC3E}">
        <p14:creationId xmlns:p14="http://schemas.microsoft.com/office/powerpoint/2010/main" val="2665596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94ECE98-3B20-4F4A-9B9C-E43A6F42C307}" type="datetimeFigureOut">
              <a:rPr lang="en-US" smtClean="0"/>
              <a:t>11/1/2023</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r>
              <a:rPr lang="en-US"/>
              <a:t>test</a:t>
            </a:r>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7C7398D-A3C2-2D4A-BB3F-7B427B5B3260}" type="slidenum">
              <a:rPr lang="en-US" smtClean="0"/>
              <a:t>‹#›</a:t>
            </a:fld>
            <a:endParaRPr lang="en-US"/>
          </a:p>
        </p:txBody>
      </p:sp>
    </p:spTree>
    <p:extLst>
      <p:ext uri="{BB962C8B-B14F-4D97-AF65-F5344CB8AC3E}">
        <p14:creationId xmlns:p14="http://schemas.microsoft.com/office/powerpoint/2010/main" val="10300124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3cjs@mchardy.nz"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n.org/en/about-us/un-syste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n.org/en/observances/decade-people-african-descent/fellowship-programm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Juliette McHardy </a:t>
            </a:r>
            <a:r>
              <a:rPr lang="en-US" dirty="0">
                <a:hlinkClick r:id="rId3"/>
              </a:rPr>
              <a:t>&lt;js@mchardy.nz</a:t>
            </a:r>
            <a:r>
              <a:rPr lang="en-US" dirty="0"/>
              <a:t>&gt; has volunteered – see email 28/9/22 i9n careers@ inbox</a:t>
            </a:r>
          </a:p>
          <a:p>
            <a:endParaRPr lang="en-US" dirty="0">
              <a:cs typeface="Calibri"/>
            </a:endParaRPr>
          </a:p>
          <a:p>
            <a:r>
              <a:rPr lang="en-US" dirty="0">
                <a:cs typeface="Calibri"/>
              </a:rPr>
              <a:t>See email in careers@&gt;contacts from 27/10/21 from Jennifer Kealy for more advice</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7C7398D-A3C2-2D4A-BB3F-7B427B5B3260}" type="slidenum">
              <a:rPr lang="en-US" smtClean="0"/>
              <a:t>0</a:t>
            </a:fld>
            <a:endParaRPr lang="en-US"/>
          </a:p>
        </p:txBody>
      </p:sp>
    </p:spTree>
    <p:extLst>
      <p:ext uri="{BB962C8B-B14F-4D97-AF65-F5344CB8AC3E}">
        <p14:creationId xmlns:p14="http://schemas.microsoft.com/office/powerpoint/2010/main" val="2847532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age quoted a couple of years ago was 42.  Not sure if it includes interns...   Focused and persistent.  Lots of senior people at HQ so you will have exp so can have more impact. </a:t>
            </a:r>
          </a:p>
          <a:p>
            <a:endParaRPr lang="en-US" dirty="0"/>
          </a:p>
          <a:p>
            <a:r>
              <a:rPr lang="en-US" dirty="0"/>
              <a:t>Can skip over these tips depending on what has been covered by those contributing to session (and Fabrizzio from notes)</a:t>
            </a:r>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10</a:t>
            </a:fld>
            <a:endParaRPr lang="en-US"/>
          </a:p>
        </p:txBody>
      </p:sp>
    </p:spTree>
    <p:extLst>
      <p:ext uri="{BB962C8B-B14F-4D97-AF65-F5344CB8AC3E}">
        <p14:creationId xmlns:p14="http://schemas.microsoft.com/office/powerpoint/2010/main" val="4089181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beyond WHO.  Going to give a couple of other examples to illustrate how different some of the different organisations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a:defRPr/>
            </a:pPr>
            <a:r>
              <a:rPr lang="en-GB" sz="1200" kern="1200" dirty="0">
                <a:solidFill>
                  <a:schemeClr val="tx1"/>
                </a:solidFill>
                <a:effectLst/>
                <a:latin typeface="+mn-lt"/>
                <a:ea typeface="+mn-ea"/>
                <a:cs typeface="+mn-cs"/>
              </a:rPr>
              <a:t>In countries where abortion is not legal the UNFPA promotes compassionate after-abortion care (because abortions still happen).</a:t>
            </a:r>
            <a:r>
              <a:rPr lang="en-GB" dirty="0"/>
              <a:t> </a:t>
            </a:r>
            <a:r>
              <a:rPr lang="en-GB" sz="1200" kern="1200" dirty="0">
                <a:solidFill>
                  <a:schemeClr val="tx1"/>
                </a:solidFill>
                <a:effectLst/>
                <a:latin typeface="+mn-lt"/>
                <a:ea typeface="+mn-ea"/>
                <a:cs typeface="+mn-cs"/>
              </a:rPr>
              <a:t> Where abortion is legal they promote safe abortions. </a:t>
            </a:r>
            <a:r>
              <a:rPr lang="en-GB" dirty="0"/>
              <a:t>Diplomacy needed, sensitivity to cultural differences e.g. communicating across cultural barriers or when you made a mistake (humility is important)</a:t>
            </a:r>
            <a:endParaRPr lang="en-GB" sz="1200" kern="1200" dirty="0">
              <a:solidFill>
                <a:schemeClr val="tx1"/>
              </a:solidFill>
              <a:effectLst/>
              <a:latin typeface="+mn-lt"/>
              <a:cs typeface="Calibri"/>
            </a:endParaRPr>
          </a:p>
          <a:p>
            <a:pPr>
              <a:defRPr/>
            </a:pPr>
            <a:endParaRPr lang="en-GB" dirty="0"/>
          </a:p>
          <a:p>
            <a:pPr>
              <a:defRPr/>
            </a:pPr>
            <a:r>
              <a:rPr lang="en-GB" sz="1200" kern="1200" dirty="0">
                <a:solidFill>
                  <a:schemeClr val="tx1"/>
                </a:solidFill>
                <a:effectLst/>
                <a:latin typeface="+mn-lt"/>
                <a:ea typeface="+mn-ea"/>
                <a:cs typeface="+mn-cs"/>
              </a:rPr>
              <a:t>During Trump regime cut funding to UNFPA (I think that’s now been reversed) – very vulnerable to changes in finance according to political winds of change.</a:t>
            </a:r>
            <a:r>
              <a:rPr lang="en-GB" dirty="0"/>
              <a:t> Lots of work with data.</a:t>
            </a:r>
            <a:endParaRPr lang="en-GB" sz="120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10"/>
          </p:nvPr>
        </p:nvSpPr>
        <p:spPr/>
        <p:txBody>
          <a:bodyPr/>
          <a:lstStyle/>
          <a:p>
            <a:fld id="{07C7398D-A3C2-2D4A-BB3F-7B427B5B3260}" type="slidenum">
              <a:rPr lang="en-US" smtClean="0"/>
              <a:t>11</a:t>
            </a:fld>
            <a:endParaRPr lang="en-US"/>
          </a:p>
        </p:txBody>
      </p:sp>
    </p:spTree>
    <p:extLst>
      <p:ext uri="{BB962C8B-B14F-4D97-AF65-F5344CB8AC3E}">
        <p14:creationId xmlns:p14="http://schemas.microsoft.com/office/powerpoint/2010/main" val="1759292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thing with WFP is how much more operational and involved in implementation it is very different to HQ WHO.</a:t>
            </a:r>
          </a:p>
          <a:p>
            <a:endParaRPr lang="en-US" dirty="0"/>
          </a:p>
          <a:p>
            <a:r>
              <a:rPr lang="en-US" dirty="0"/>
              <a:t>Future International Talent (FIT) pool – all currently closed.  Once in pool have to go where offered. Usually in pool for two years (we think)</a:t>
            </a:r>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12</a:t>
            </a:fld>
            <a:endParaRPr lang="en-US"/>
          </a:p>
        </p:txBody>
      </p:sp>
    </p:spTree>
    <p:extLst>
      <p:ext uri="{BB962C8B-B14F-4D97-AF65-F5344CB8AC3E}">
        <p14:creationId xmlns:p14="http://schemas.microsoft.com/office/powerpoint/2010/main" val="1467442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UNV is a great way in – not actually completely voluntary, do still need some experience including living in challenging settings. Paid a stipend.</a:t>
            </a:r>
          </a:p>
          <a:p>
            <a:endParaRPr lang="en-US" dirty="0">
              <a:cs typeface="Calibri"/>
            </a:endParaRPr>
          </a:p>
          <a:p>
            <a:r>
              <a:rPr lang="en-US" dirty="0">
                <a:cs typeface="Calibri"/>
              </a:rPr>
              <a:t>Also expert vols, 35+</a:t>
            </a:r>
          </a:p>
          <a:p>
            <a:endParaRPr lang="en-US" dirty="0"/>
          </a:p>
          <a:p>
            <a:r>
              <a:rPr lang="en-US" dirty="0"/>
              <a:t>In the meantime, online volunteering is ideal way to start getting involved.</a:t>
            </a:r>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13</a:t>
            </a:fld>
            <a:endParaRPr lang="en-US"/>
          </a:p>
        </p:txBody>
      </p:sp>
    </p:spTree>
    <p:extLst>
      <p:ext uri="{BB962C8B-B14F-4D97-AF65-F5344CB8AC3E}">
        <p14:creationId xmlns:p14="http://schemas.microsoft.com/office/powerpoint/2010/main" val="1685711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Emery’s advice on networking is totally reflected in what Fabrizzio said.  Tier 1: make your opportunities.</a:t>
            </a:r>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18</a:t>
            </a:fld>
            <a:endParaRPr lang="en-US"/>
          </a:p>
        </p:txBody>
      </p:sp>
    </p:spTree>
    <p:extLst>
      <p:ext uri="{BB962C8B-B14F-4D97-AF65-F5344CB8AC3E}">
        <p14:creationId xmlns:p14="http://schemas.microsoft.com/office/powerpoint/2010/main" val="4203033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Keep an eye on funding e.g. change because of COVID.  Check our recording of finding work outside the UK which goes into this in more detail.</a:t>
            </a:r>
          </a:p>
          <a:p>
            <a:endParaRPr lang="en-US" dirty="0">
              <a:cs typeface="Calibri"/>
            </a:endParaRPr>
          </a:p>
          <a:p>
            <a:r>
              <a:rPr lang="en-US" dirty="0">
                <a:cs typeface="Calibri"/>
              </a:rPr>
              <a:t>Keep LI as your CV relevant to UN keywords and follow them. Check alumni careers and ask to connect: say you are at LSHTM and see they are an alum up front.</a:t>
            </a:r>
          </a:p>
          <a:p>
            <a:endParaRPr lang="en-US" dirty="0">
              <a:cs typeface="Calibri"/>
            </a:endParaRPr>
          </a:p>
          <a:p>
            <a:r>
              <a:rPr lang="en-US" dirty="0">
                <a:cs typeface="Calibri"/>
              </a:rPr>
              <a:t>They tend not to count internships as years of experience in some orgs. You might not need to call it an 'internship'. </a:t>
            </a:r>
          </a:p>
        </p:txBody>
      </p:sp>
      <p:sp>
        <p:nvSpPr>
          <p:cNvPr id="4" name="Slide Number Placeholder 3"/>
          <p:cNvSpPr>
            <a:spLocks noGrp="1"/>
          </p:cNvSpPr>
          <p:nvPr>
            <p:ph type="sldNum" sz="quarter" idx="5"/>
          </p:nvPr>
        </p:nvSpPr>
        <p:spPr/>
        <p:txBody>
          <a:bodyPr/>
          <a:lstStyle/>
          <a:p>
            <a:fld id="{07C7398D-A3C2-2D4A-BB3F-7B427B5B3260}" type="slidenum">
              <a:rPr lang="en-US" smtClean="0"/>
              <a:t>19</a:t>
            </a:fld>
            <a:endParaRPr lang="en-US"/>
          </a:p>
        </p:txBody>
      </p:sp>
    </p:spTree>
    <p:extLst>
      <p:ext uri="{BB962C8B-B14F-4D97-AF65-F5344CB8AC3E}">
        <p14:creationId xmlns:p14="http://schemas.microsoft.com/office/powerpoint/2010/main" val="48956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Qs to ask yourself</a:t>
            </a:r>
          </a:p>
        </p:txBody>
      </p:sp>
      <p:sp>
        <p:nvSpPr>
          <p:cNvPr id="4" name="Slide Number Placeholder 3"/>
          <p:cNvSpPr>
            <a:spLocks noGrp="1"/>
          </p:cNvSpPr>
          <p:nvPr>
            <p:ph type="sldNum" sz="quarter" idx="5"/>
          </p:nvPr>
        </p:nvSpPr>
        <p:spPr/>
        <p:txBody>
          <a:bodyPr/>
          <a:lstStyle/>
          <a:p>
            <a:fld id="{07C7398D-A3C2-2D4A-BB3F-7B427B5B3260}" type="slidenum">
              <a:rPr lang="en-US" smtClean="0"/>
              <a:t>20</a:t>
            </a:fld>
            <a:endParaRPr lang="en-US"/>
          </a:p>
        </p:txBody>
      </p:sp>
    </p:spTree>
    <p:extLst>
      <p:ext uri="{BB962C8B-B14F-4D97-AF65-F5344CB8AC3E}">
        <p14:creationId xmlns:p14="http://schemas.microsoft.com/office/powerpoint/2010/main" val="3651909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https://lshtm.sharepoint.com/:w:/s/careers_Group/EYU3sTTsfrNOt3qtgQAd568BSZr0OjmvtmOFCypZ89jqwA?e=BQ0wTb link to CPA info</a:t>
            </a:r>
            <a:endParaRPr lang="en-US" dirty="0"/>
          </a:p>
        </p:txBody>
      </p:sp>
      <p:sp>
        <p:nvSpPr>
          <p:cNvPr id="4" name="Slide Number Placeholder 3"/>
          <p:cNvSpPr>
            <a:spLocks noGrp="1"/>
          </p:cNvSpPr>
          <p:nvPr>
            <p:ph type="sldNum" sz="quarter" idx="5"/>
          </p:nvPr>
        </p:nvSpPr>
        <p:spPr/>
        <p:txBody>
          <a:bodyPr/>
          <a:lstStyle/>
          <a:p>
            <a:fld id="{07C7398D-A3C2-2D4A-BB3F-7B427B5B3260}" type="slidenum">
              <a:rPr lang="en-US" smtClean="0"/>
              <a:t>26</a:t>
            </a:fld>
            <a:endParaRPr lang="en-US"/>
          </a:p>
        </p:txBody>
      </p:sp>
    </p:spTree>
    <p:extLst>
      <p:ext uri="{BB962C8B-B14F-4D97-AF65-F5344CB8AC3E}">
        <p14:creationId xmlns:p14="http://schemas.microsoft.com/office/powerpoint/2010/main" val="644439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 to us.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a:br>
            <a:r>
              <a:rPr lang="en-US"/>
              <a:t>This session is all about </a:t>
            </a:r>
            <a:r>
              <a:rPr lang="en-US" sz="1800">
                <a:effectLst/>
                <a:latin typeface="Calibri" panose="020F0502020204030204" pitchFamily="34" charset="0"/>
                <a:ea typeface="Calibri" panose="020F0502020204030204" pitchFamily="34" charset="0"/>
                <a:cs typeface="Times New Roman" panose="02020603050405020304" pitchFamily="18" charset="0"/>
              </a:rPr>
              <a:t>introducing you to the breadth of options available and to resources for exploring ideas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07C7398D-A3C2-2D4A-BB3F-7B427B5B3260}" type="slidenum">
              <a:rPr lang="en-US" smtClean="0"/>
              <a:t>1</a:t>
            </a:fld>
            <a:endParaRPr lang="en-US"/>
          </a:p>
        </p:txBody>
      </p:sp>
    </p:spTree>
    <p:extLst>
      <p:ext uri="{BB962C8B-B14F-4D97-AF65-F5344CB8AC3E}">
        <p14:creationId xmlns:p14="http://schemas.microsoft.com/office/powerpoint/2010/main" val="1837618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p:spPr>
        <p:txBody>
          <a:bodyPr/>
          <a:lstStyle/>
          <a:p>
            <a:r>
              <a:rPr lang="en-GB" altLang="en-US" dirty="0">
                <a:cs typeface="Calibri"/>
              </a:rPr>
              <a:t>Guests today are Indira and Sarah who have experience within Food programmes so will pause later for them to add more about their experience and offer insights. </a:t>
            </a:r>
          </a:p>
          <a:p>
            <a:r>
              <a:rPr lang="en-GB" altLang="en-US" dirty="0">
                <a:cs typeface="Calibri"/>
              </a:rPr>
              <a:t>We will also offer some insights and advice from Michael Emery who is established within HR, was at UNFPA, now IOM</a:t>
            </a:r>
          </a:p>
        </p:txBody>
      </p:sp>
      <p:sp>
        <p:nvSpPr>
          <p:cNvPr id="21508" name="Slide Number Placeholder 3"/>
          <p:cNvSpPr>
            <a:spLocks noGrp="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A641A3FC-9231-457C-9793-B280E1E3070D}" type="slidenum">
              <a:rPr lang="en-GB" altLang="en-US" sz="1200">
                <a:solidFill>
                  <a:prstClr val="black"/>
                </a:solidFill>
              </a:rPr>
              <a:pPr/>
              <a:t>3</a:t>
            </a:fld>
            <a:endParaRPr lang="en-GB" altLang="en-US" sz="1200">
              <a:solidFill>
                <a:prstClr val="black"/>
              </a:solidFill>
            </a:endParaRPr>
          </a:p>
        </p:txBody>
      </p:sp>
    </p:spTree>
    <p:extLst>
      <p:ext uri="{BB962C8B-B14F-4D97-AF65-F5344CB8AC3E}">
        <p14:creationId xmlns:p14="http://schemas.microsoft.com/office/powerpoint/2010/main" val="3810236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Calibri" panose="020F0502020204030204" pitchFamily="34" charset="0"/>
                <a:hlinkClick r:id="rId3"/>
              </a:rPr>
              <a:t>https://www.un.org/en/about-us/un-system</a:t>
            </a:r>
            <a:endParaRPr lang="en-US" dirty="0"/>
          </a:p>
          <a:p>
            <a:r>
              <a:rPr lang="en-US" dirty="0"/>
              <a:t>Key thing is that some are financed by voluntary contributions (countries can decide not to fund) and others by assessed contributions (amounts per country are worked out).  This makes a difference – </a:t>
            </a:r>
            <a:r>
              <a:rPr lang="en-US" dirty="0" err="1"/>
              <a:t>eg</a:t>
            </a:r>
            <a:r>
              <a:rPr lang="en-US" dirty="0"/>
              <a:t> US withdrawing funding in Trump era from UNFPA and then during Covid from WHO. Politics and diplomacy can affect what is supported. E.g. Trump decided not to fund UNFPA and therefore affects availability of jobs.  So und of politics and certain amount of diplomacy is needed.</a:t>
            </a:r>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4</a:t>
            </a:fld>
            <a:endParaRPr lang="en-US"/>
          </a:p>
        </p:txBody>
      </p:sp>
    </p:spTree>
    <p:extLst>
      <p:ext uri="{BB962C8B-B14F-4D97-AF65-F5344CB8AC3E}">
        <p14:creationId xmlns:p14="http://schemas.microsoft.com/office/powerpoint/2010/main" val="617159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slide for reference really. 4 year PhD counts for 2 years off the years needed. Masters might not count in the same way (max one year but only some orgs). The gain is in the skills and knowledge of a Masters.</a:t>
            </a:r>
          </a:p>
          <a:p>
            <a:endParaRPr lang="en-US" dirty="0">
              <a:cs typeface="Calibri"/>
            </a:endParaRPr>
          </a:p>
          <a:p>
            <a:r>
              <a:rPr lang="en-US" dirty="0">
                <a:cs typeface="Calibri"/>
              </a:rPr>
              <a:t>In some roles at country level, they are likely to rotate people to other roles every 5-8 years to other countries.  Real plus to have previous UN exp.</a:t>
            </a:r>
          </a:p>
        </p:txBody>
      </p:sp>
      <p:sp>
        <p:nvSpPr>
          <p:cNvPr id="4" name="Slide Number Placeholder 3"/>
          <p:cNvSpPr>
            <a:spLocks noGrp="1"/>
          </p:cNvSpPr>
          <p:nvPr>
            <p:ph type="sldNum" sz="quarter" idx="5"/>
          </p:nvPr>
        </p:nvSpPr>
        <p:spPr/>
        <p:txBody>
          <a:bodyPr/>
          <a:lstStyle/>
          <a:p>
            <a:fld id="{07C7398D-A3C2-2D4A-BB3F-7B427B5B3260}" type="slidenum">
              <a:rPr lang="en-US" smtClean="0"/>
              <a:t>5</a:t>
            </a:fld>
            <a:endParaRPr lang="en-US"/>
          </a:p>
        </p:txBody>
      </p:sp>
    </p:spTree>
    <p:extLst>
      <p:ext uri="{BB962C8B-B14F-4D97-AF65-F5344CB8AC3E}">
        <p14:creationId xmlns:p14="http://schemas.microsoft.com/office/powerpoint/2010/main" val="3575930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 – must be participating country – list here for YPP (and at that weblink).  </a:t>
            </a:r>
          </a:p>
          <a:p>
            <a:endParaRPr lang="en-US" dirty="0"/>
          </a:p>
          <a:p>
            <a:r>
              <a:rPr lang="en-GB" b="0" i="0" dirty="0">
                <a:solidFill>
                  <a:srgbClr val="828689"/>
                </a:solidFill>
                <a:effectLst/>
                <a:latin typeface="Century Gothic" panose="020B0502020202020204" pitchFamily="34" charset="0"/>
              </a:rPr>
              <a:t>Afghanistan, Andorra, Angola, Antigua &amp; Barbuda, Bahrain, Belize, Brazil, Brunei Darussalam, Cabo Verde, Cambodia, China, Comoros, Democratic People's Republic of Korea, Djibouti, Dominica, Equatorial Guinea, Gabon, Grenada, Guinea-Bissau, Haiti, Israel, Japan, Kiribati, Kuwait, Lao People's Democratic Republic, Lesotho, Liberia, Libya, Liechtenstein, Luxembourg, Marshall Islands, Micronesia (Federated States of), Monaco, Mozambique, Namibia, Nauru, Norway, Oman, Palau, Papua New Guinea, Qatar, Republic of Korea, Saint Lucia, Saint Vincent and the Grenadines, Samoa, San Marino, Sao Tome and Principe, Saudi Arabia, Solomon Islands, South </a:t>
            </a:r>
            <a:r>
              <a:rPr lang="en-GB" b="0" i="0" dirty="0" err="1">
                <a:solidFill>
                  <a:srgbClr val="828689"/>
                </a:solidFill>
                <a:effectLst/>
                <a:latin typeface="Century Gothic" panose="020B0502020202020204" pitchFamily="34" charset="0"/>
              </a:rPr>
              <a:t>Sudan,Federal</a:t>
            </a:r>
            <a:r>
              <a:rPr lang="en-GB" b="0" i="0" dirty="0">
                <a:solidFill>
                  <a:srgbClr val="828689"/>
                </a:solidFill>
                <a:effectLst/>
                <a:latin typeface="Century Gothic" panose="020B0502020202020204" pitchFamily="34" charset="0"/>
              </a:rPr>
              <a:t> Republic of Somalia, Suriname, Timor-Leste, Republic of Turkey, Turkmenistan, Tuvalu, United Arab Emirates, United States of America, Vanuatu, Venezuela (Bolivarian Republic of)</a:t>
            </a:r>
          </a:p>
          <a:p>
            <a:endParaRPr lang="en-GB" b="0" i="0" dirty="0">
              <a:solidFill>
                <a:srgbClr val="828689"/>
              </a:solidFill>
              <a:effectLst/>
              <a:latin typeface="Century Gothic" panose="020B0502020202020204" pitchFamily="34" charset="0"/>
            </a:endParaRPr>
          </a:p>
          <a:p>
            <a:r>
              <a:rPr lang="en-GB" b="0" i="0" dirty="0">
                <a:solidFill>
                  <a:srgbClr val="828689"/>
                </a:solidFill>
                <a:effectLst/>
                <a:latin typeface="Century Gothic" panose="020B0502020202020204" pitchFamily="34" charset="0"/>
              </a:rPr>
              <a:t>Information about application process here: https://careers.un.org/lbw/home.aspx?viewtype=NCEA&amp;lang=en-US</a:t>
            </a:r>
          </a:p>
          <a:p>
            <a:endParaRPr lang="en-GB" b="0" i="0" dirty="0">
              <a:solidFill>
                <a:srgbClr val="828689"/>
              </a:solidFill>
              <a:effectLst/>
              <a:latin typeface="Century Gothic" panose="020B0502020202020204" pitchFamily="34" charset="0"/>
            </a:endParaRPr>
          </a:p>
          <a:p>
            <a:pPr algn="l" fontAlgn="base"/>
            <a:r>
              <a:rPr lang="en-GB" b="0" i="0" dirty="0">
                <a:solidFill>
                  <a:srgbClr val="3C3C3C"/>
                </a:solidFill>
                <a:effectLst/>
                <a:latin typeface="inherit"/>
              </a:rPr>
              <a:t>Participating countries for JPO – does include UK</a:t>
            </a:r>
          </a:p>
          <a:p>
            <a:pPr algn="l" fontAlgn="base"/>
            <a:r>
              <a:rPr lang="en-GB" b="0" i="0" dirty="0" err="1">
                <a:solidFill>
                  <a:srgbClr val="3C3C3C"/>
                </a:solidFill>
                <a:effectLst/>
                <a:latin typeface="inherit"/>
              </a:rPr>
              <a:t>AustraliaAustriaBelgiumChinaDenmarkEgypt</a:t>
            </a:r>
            <a:endParaRPr lang="en-GB" b="0" i="0" dirty="0">
              <a:solidFill>
                <a:srgbClr val="3C3C3C"/>
              </a:solidFill>
              <a:effectLst/>
              <a:latin typeface="inherit"/>
            </a:endParaRPr>
          </a:p>
          <a:p>
            <a:pPr algn="l" fontAlgn="base"/>
            <a:r>
              <a:rPr lang="en-GB" b="0" i="0" dirty="0" err="1">
                <a:solidFill>
                  <a:srgbClr val="3C3C3C"/>
                </a:solidFill>
                <a:effectLst/>
                <a:latin typeface="inherit"/>
              </a:rPr>
              <a:t>FinlandFranceGermanyHungaryIsraelItaly</a:t>
            </a:r>
            <a:endParaRPr lang="en-GB" b="0" i="0" dirty="0">
              <a:solidFill>
                <a:srgbClr val="3C3C3C"/>
              </a:solidFill>
              <a:effectLst/>
              <a:latin typeface="inherit"/>
            </a:endParaRPr>
          </a:p>
          <a:p>
            <a:pPr algn="l" fontAlgn="base"/>
            <a:r>
              <a:rPr lang="en-GB" b="0" i="0" dirty="0" err="1">
                <a:solidFill>
                  <a:srgbClr val="3C3C3C"/>
                </a:solidFill>
                <a:effectLst/>
                <a:latin typeface="inherit"/>
              </a:rPr>
              <a:t>JapanKuwaitLuxembourgMongoliaMoroccoNetherlands</a:t>
            </a:r>
            <a:endParaRPr lang="en-GB" b="0" i="0" dirty="0">
              <a:solidFill>
                <a:srgbClr val="3C3C3C"/>
              </a:solidFill>
              <a:effectLst/>
              <a:latin typeface="inherit"/>
            </a:endParaRPr>
          </a:p>
          <a:p>
            <a:pPr algn="l" fontAlgn="base"/>
            <a:r>
              <a:rPr lang="en-GB" b="0" i="0" dirty="0" err="1">
                <a:solidFill>
                  <a:srgbClr val="3C3C3C"/>
                </a:solidFill>
                <a:effectLst/>
                <a:latin typeface="inherit"/>
              </a:rPr>
              <a:t>NorwayRepublic</a:t>
            </a:r>
            <a:r>
              <a:rPr lang="en-GB" b="0" i="0" dirty="0">
                <a:solidFill>
                  <a:srgbClr val="3C3C3C"/>
                </a:solidFill>
                <a:effectLst/>
                <a:latin typeface="inherit"/>
              </a:rPr>
              <a:t> of </a:t>
            </a:r>
            <a:r>
              <a:rPr lang="en-GB" b="0" i="0" dirty="0" err="1">
                <a:solidFill>
                  <a:srgbClr val="3C3C3C"/>
                </a:solidFill>
                <a:effectLst/>
                <a:latin typeface="inherit"/>
              </a:rPr>
              <a:t>KoreaSaudi</a:t>
            </a:r>
            <a:r>
              <a:rPr lang="en-GB" b="0" i="0" dirty="0">
                <a:solidFill>
                  <a:srgbClr val="3C3C3C"/>
                </a:solidFill>
                <a:effectLst/>
                <a:latin typeface="inherit"/>
              </a:rPr>
              <a:t> </a:t>
            </a:r>
            <a:r>
              <a:rPr lang="en-GB" b="0" i="0" dirty="0" err="1">
                <a:solidFill>
                  <a:srgbClr val="3C3C3C"/>
                </a:solidFill>
                <a:effectLst/>
                <a:latin typeface="inherit"/>
              </a:rPr>
              <a:t>ArabiaSpainSwedenSwitzerland</a:t>
            </a:r>
            <a:endParaRPr lang="en-GB" b="0" i="0" dirty="0">
              <a:solidFill>
                <a:srgbClr val="3C3C3C"/>
              </a:solidFill>
              <a:effectLst/>
              <a:latin typeface="inherit"/>
            </a:endParaRPr>
          </a:p>
          <a:p>
            <a:pPr algn="l" fontAlgn="base"/>
            <a:r>
              <a:rPr lang="en-GB" b="0" i="0" dirty="0">
                <a:solidFill>
                  <a:srgbClr val="3C3C3C"/>
                </a:solidFill>
                <a:effectLst/>
                <a:latin typeface="inherit"/>
              </a:rPr>
              <a:t>United Arab </a:t>
            </a:r>
            <a:r>
              <a:rPr lang="en-GB" b="0" i="0" dirty="0" err="1">
                <a:solidFill>
                  <a:srgbClr val="3C3C3C"/>
                </a:solidFill>
                <a:effectLst/>
                <a:latin typeface="inherit"/>
              </a:rPr>
              <a:t>EmiratesUnited</a:t>
            </a:r>
            <a:r>
              <a:rPr lang="en-GB" b="0" i="0" dirty="0">
                <a:solidFill>
                  <a:srgbClr val="3C3C3C"/>
                </a:solidFill>
                <a:effectLst/>
                <a:latin typeface="inherit"/>
              </a:rPr>
              <a:t> </a:t>
            </a:r>
            <a:r>
              <a:rPr lang="en-GB" b="0" i="0" dirty="0" err="1">
                <a:solidFill>
                  <a:srgbClr val="3C3C3C"/>
                </a:solidFill>
                <a:effectLst/>
                <a:latin typeface="inherit"/>
              </a:rPr>
              <a:t>KingdomUnited</a:t>
            </a:r>
            <a:r>
              <a:rPr lang="en-GB" b="0" i="0" dirty="0">
                <a:solidFill>
                  <a:srgbClr val="3C3C3C"/>
                </a:solidFill>
                <a:effectLst/>
                <a:latin typeface="inherit"/>
              </a:rPr>
              <a:t> States</a:t>
            </a:r>
          </a:p>
          <a:p>
            <a:endParaRPr lang="en-GB" dirty="0"/>
          </a:p>
          <a:p>
            <a:r>
              <a:rPr lang="en-GB" dirty="0"/>
              <a:t>Disciplines considered</a:t>
            </a:r>
          </a:p>
          <a:p>
            <a:endParaRPr lang="en-GB" dirty="0"/>
          </a:p>
          <a:p>
            <a:pPr algn="l" fontAlgn="base"/>
            <a:r>
              <a:rPr lang="en-GB" b="0" i="0" dirty="0">
                <a:solidFill>
                  <a:srgbClr val="3C3C3C"/>
                </a:solidFill>
                <a:effectLst/>
                <a:latin typeface="inherit"/>
              </a:rPr>
              <a:t>Political </a:t>
            </a:r>
            <a:r>
              <a:rPr lang="en-GB" b="0" i="0" dirty="0" err="1">
                <a:solidFill>
                  <a:srgbClr val="3C3C3C"/>
                </a:solidFill>
                <a:effectLst/>
                <a:latin typeface="inherit"/>
              </a:rPr>
              <a:t>scienceSocial</a:t>
            </a:r>
            <a:r>
              <a:rPr lang="en-GB" b="0" i="0" dirty="0">
                <a:solidFill>
                  <a:srgbClr val="3C3C3C"/>
                </a:solidFill>
                <a:effectLst/>
                <a:latin typeface="inherit"/>
              </a:rPr>
              <a:t> </a:t>
            </a:r>
            <a:r>
              <a:rPr lang="en-GB" b="0" i="0" dirty="0" err="1">
                <a:solidFill>
                  <a:srgbClr val="3C3C3C"/>
                </a:solidFill>
                <a:effectLst/>
                <a:latin typeface="inherit"/>
              </a:rPr>
              <a:t>scienceLaw</a:t>
            </a:r>
            <a:endParaRPr lang="en-GB" b="0" i="0" dirty="0">
              <a:solidFill>
                <a:srgbClr val="3C3C3C"/>
              </a:solidFill>
              <a:effectLst/>
              <a:latin typeface="inherit"/>
            </a:endParaRPr>
          </a:p>
          <a:p>
            <a:pPr algn="l" fontAlgn="base"/>
            <a:r>
              <a:rPr lang="en-GB" b="0" i="0" dirty="0">
                <a:solidFill>
                  <a:srgbClr val="3C3C3C"/>
                </a:solidFill>
                <a:effectLst/>
                <a:latin typeface="inherit"/>
              </a:rPr>
              <a:t>Human </a:t>
            </a:r>
            <a:r>
              <a:rPr lang="en-GB" b="0" i="0" dirty="0" err="1">
                <a:solidFill>
                  <a:srgbClr val="3C3C3C"/>
                </a:solidFill>
                <a:effectLst/>
                <a:latin typeface="inherit"/>
              </a:rPr>
              <a:t>RightsProgramme</a:t>
            </a:r>
            <a:r>
              <a:rPr lang="en-GB" b="0" i="0" dirty="0">
                <a:solidFill>
                  <a:srgbClr val="3C3C3C"/>
                </a:solidFill>
                <a:effectLst/>
                <a:latin typeface="inherit"/>
              </a:rPr>
              <a:t> </a:t>
            </a:r>
            <a:r>
              <a:rPr lang="en-GB" b="0" i="0" dirty="0" err="1">
                <a:solidFill>
                  <a:srgbClr val="3C3C3C"/>
                </a:solidFill>
                <a:effectLst/>
                <a:latin typeface="inherit"/>
              </a:rPr>
              <a:t>ManagementPublic</a:t>
            </a:r>
            <a:r>
              <a:rPr lang="en-GB" b="0" i="0" dirty="0">
                <a:solidFill>
                  <a:srgbClr val="3C3C3C"/>
                </a:solidFill>
                <a:effectLst/>
                <a:latin typeface="inherit"/>
              </a:rPr>
              <a:t> Administration</a:t>
            </a:r>
          </a:p>
          <a:p>
            <a:pPr algn="l" fontAlgn="base"/>
            <a:r>
              <a:rPr lang="en-GB" b="0" i="0" dirty="0">
                <a:solidFill>
                  <a:srgbClr val="3C3C3C"/>
                </a:solidFill>
                <a:effectLst/>
                <a:latin typeface="inherit"/>
              </a:rPr>
              <a:t>Economic </a:t>
            </a:r>
            <a:r>
              <a:rPr lang="en-GB" b="0" i="0" dirty="0" err="1">
                <a:solidFill>
                  <a:srgbClr val="3C3C3C"/>
                </a:solidFill>
                <a:effectLst/>
                <a:latin typeface="inherit"/>
              </a:rPr>
              <a:t>AffairsEnvironmental</a:t>
            </a:r>
            <a:r>
              <a:rPr lang="en-GB" b="0" i="0" dirty="0">
                <a:solidFill>
                  <a:srgbClr val="3C3C3C"/>
                </a:solidFill>
                <a:effectLst/>
                <a:latin typeface="inherit"/>
              </a:rPr>
              <a:t> </a:t>
            </a:r>
            <a:r>
              <a:rPr lang="en-GB" b="0" i="0" dirty="0" err="1">
                <a:solidFill>
                  <a:srgbClr val="3C3C3C"/>
                </a:solidFill>
                <a:effectLst/>
                <a:latin typeface="inherit"/>
              </a:rPr>
              <a:t>AffairsGender</a:t>
            </a:r>
            <a:r>
              <a:rPr lang="en-GB" b="0" i="0" dirty="0">
                <a:solidFill>
                  <a:srgbClr val="3C3C3C"/>
                </a:solidFill>
                <a:effectLst/>
                <a:latin typeface="inherit"/>
              </a:rPr>
              <a:t> Affairs</a:t>
            </a:r>
          </a:p>
          <a:p>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6</a:t>
            </a:fld>
            <a:endParaRPr lang="en-US"/>
          </a:p>
        </p:txBody>
      </p:sp>
    </p:spTree>
    <p:extLst>
      <p:ext uri="{BB962C8B-B14F-4D97-AF65-F5344CB8AC3E}">
        <p14:creationId xmlns:p14="http://schemas.microsoft.com/office/powerpoint/2010/main" val="104394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If you can get an internship, you can get involved in a lot of events and other local agencies and can see more ops.  Be sure to focus on competencies. Key is about you getting on with delivery as soon as you start. Be prepared to talk about your interests and what you want to work on.  e.g. children's health.  Importance of proactive networking. Think about summer project topic or sending your dissertation to relevant agency. Follow on LI. Persistent and </a:t>
            </a:r>
            <a:r>
              <a:rPr lang="en-US" dirty="0" err="1">
                <a:cs typeface="Calibri"/>
              </a:rPr>
              <a:t>focussed</a:t>
            </a:r>
            <a:r>
              <a:rPr lang="en-US" dirty="0">
                <a:cs typeface="Calibri"/>
              </a:rPr>
              <a:t>. </a:t>
            </a:r>
          </a:p>
          <a:p>
            <a:endParaRPr lang="en-US" dirty="0">
              <a:cs typeface="Calibri"/>
            </a:endParaRPr>
          </a:p>
          <a:p>
            <a:r>
              <a:rPr lang="en-US" dirty="0">
                <a:cs typeface="Calibri"/>
              </a:rPr>
              <a:t>More options at regional level for entry level roles. </a:t>
            </a:r>
          </a:p>
          <a:p>
            <a:endParaRPr lang="en-US" dirty="0">
              <a:cs typeface="Calibri"/>
            </a:endParaRPr>
          </a:p>
          <a:p>
            <a:r>
              <a:rPr lang="en-US" dirty="0">
                <a:cs typeface="Calibri"/>
              </a:rPr>
              <a:t>Can be good to get on the roster so you become known for your area of expertise.  Need to network or to have a clear area of specialism.  In this context, means short contracts.  Good areas include SPSS/R/STATA.  Check ads to see what they are interested in</a:t>
            </a:r>
          </a:p>
          <a:p>
            <a:endParaRPr lang="en-US" dirty="0">
              <a:cs typeface="Calibri"/>
            </a:endParaRPr>
          </a:p>
          <a:p>
            <a:r>
              <a:rPr lang="en-US" dirty="0">
                <a:cs typeface="Calibri"/>
              </a:rPr>
              <a:t>Also UN fellowships </a:t>
            </a:r>
            <a:r>
              <a:rPr lang="en-US" dirty="0">
                <a:hlinkClick r:id="rId3"/>
              </a:rPr>
              <a:t>https://www.un.org/en/observances/decade-people-african-descent/fellowship-programme</a:t>
            </a:r>
            <a:r>
              <a:rPr lang="en-US" dirty="0"/>
              <a:t> </a:t>
            </a:r>
          </a:p>
          <a:p>
            <a:endParaRPr lang="en-US" dirty="0">
              <a:cs typeface="Calibri"/>
            </a:endParaRPr>
          </a:p>
          <a:p>
            <a:r>
              <a:rPr lang="en-US" dirty="0">
                <a:cs typeface="Calibri"/>
              </a:rPr>
              <a:t>See Fabrizzio's list.  Some countries are less popular so look at those BUT if they are riskier to work in, you will need to demo more experience</a:t>
            </a:r>
          </a:p>
        </p:txBody>
      </p:sp>
      <p:sp>
        <p:nvSpPr>
          <p:cNvPr id="4" name="Slide Number Placeholder 3"/>
          <p:cNvSpPr>
            <a:spLocks noGrp="1"/>
          </p:cNvSpPr>
          <p:nvPr>
            <p:ph type="sldNum" sz="quarter" idx="5"/>
          </p:nvPr>
        </p:nvSpPr>
        <p:spPr/>
        <p:txBody>
          <a:bodyPr/>
          <a:lstStyle/>
          <a:p>
            <a:fld id="{07C7398D-A3C2-2D4A-BB3F-7B427B5B3260}" type="slidenum">
              <a:rPr lang="en-US" smtClean="0"/>
              <a:t>7</a:t>
            </a:fld>
            <a:endParaRPr lang="en-US"/>
          </a:p>
        </p:txBody>
      </p:sp>
    </p:spTree>
    <p:extLst>
      <p:ext uri="{BB962C8B-B14F-4D97-AF65-F5344CB8AC3E}">
        <p14:creationId xmlns:p14="http://schemas.microsoft.com/office/powerpoint/2010/main" val="3823799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to give a bit more detail about four of the UN agencies: WHO, UNFPA, WFP, UNV as examples and also to demonstrate that they really do vary.</a:t>
            </a:r>
          </a:p>
          <a:p>
            <a:endParaRPr lang="en-US" dirty="0"/>
          </a:p>
          <a:p>
            <a:r>
              <a:rPr lang="en-US" dirty="0">
                <a:cs typeface="Calibri"/>
              </a:rPr>
              <a:t>AMR=antimicrobial resistance</a:t>
            </a:r>
            <a:endParaRPr lang="en-US" dirty="0"/>
          </a:p>
          <a:p>
            <a:endParaRPr lang="en-US" dirty="0"/>
          </a:p>
          <a:p>
            <a:r>
              <a:rPr lang="en-US"/>
              <a:t>From Jem (2 years ago) – country office more on the ground, regional office working between HQ and on the ground, HQ more remote from delivery.  Country office is a good way in for people from countries where WHO operates. More chance if national of that country. BUT might not be easy to transition from her to international role (Indira Bose, Nov 22)</a:t>
            </a:r>
            <a:endParaRPr lang="en-US" dirty="0"/>
          </a:p>
          <a:p>
            <a:endParaRPr lang="en-US" dirty="0">
              <a:cs typeface="Calibri"/>
            </a:endParaRPr>
          </a:p>
          <a:p>
            <a:r>
              <a:rPr lang="en-US" dirty="0"/>
              <a:t>Note from Fabrizzio: </a:t>
            </a:r>
            <a:r>
              <a:rPr lang="en-US" sz="1800" dirty="0">
                <a:effectLst/>
                <a:latin typeface="Calibri"/>
                <a:ea typeface="Calibri" panose="020F0502020204030204" pitchFamily="34" charset="0"/>
                <a:cs typeface="Calibri"/>
              </a:rPr>
              <a:t>– WHO is the place everyone looks at, but it’s not the only one working in health.</a:t>
            </a:r>
            <a:r>
              <a:rPr lang="en-US" sz="1800" dirty="0">
                <a:latin typeface="Calibri"/>
                <a:ea typeface="Calibri" panose="020F0502020204030204" pitchFamily="34" charset="0"/>
                <a:cs typeface="Calibri"/>
              </a:rPr>
              <a:t> </a:t>
            </a:r>
            <a:endParaRPr lang="en-US" sz="1800" dirty="0">
              <a:effectLst/>
              <a:latin typeface="Calibri" panose="020F0502020204030204" pitchFamily="34" charset="0"/>
              <a:ea typeface="Calibri" panose="020F0502020204030204" pitchFamily="34" charset="0"/>
              <a:cs typeface="Calibri"/>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MD – probably an advantage for WHO because historically was a medical doctor organization (but not now headed by a medical doctor).  Gives a bit of status but probably not that important for getting work.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Other UN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oganisations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less doctor focused and less emphasis on status.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8</a:t>
            </a:fld>
            <a:endParaRPr lang="en-US"/>
          </a:p>
        </p:txBody>
      </p:sp>
    </p:spTree>
    <p:extLst>
      <p:ext uri="{BB962C8B-B14F-4D97-AF65-F5344CB8AC3E}">
        <p14:creationId xmlns:p14="http://schemas.microsoft.com/office/powerpoint/2010/main" val="2898250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'global health diplomacy' is just a quote from a talk I went to at the LSE event a few years ago and is simply referring to the challenges the WHO faces (made obvious during Covid) in tackling things globally - with America thinking WHO was </a:t>
            </a:r>
            <a:r>
              <a:rPr lang="en-US" dirty="0" err="1"/>
              <a:t>favouring</a:t>
            </a:r>
            <a:r>
              <a:rPr lang="en-US" dirty="0"/>
              <a:t> China etc.</a:t>
            </a:r>
            <a:endParaRPr lang="en-US" dirty="0">
              <a:cs typeface="Calibri"/>
            </a:endParaRPr>
          </a:p>
        </p:txBody>
      </p:sp>
      <p:sp>
        <p:nvSpPr>
          <p:cNvPr id="4" name="Slide Number Placeholder 3"/>
          <p:cNvSpPr>
            <a:spLocks noGrp="1"/>
          </p:cNvSpPr>
          <p:nvPr>
            <p:ph type="sldNum" sz="quarter" idx="5"/>
          </p:nvPr>
        </p:nvSpPr>
        <p:spPr/>
        <p:txBody>
          <a:bodyPr/>
          <a:lstStyle/>
          <a:p>
            <a:fld id="{07C7398D-A3C2-2D4A-BB3F-7B427B5B3260}" type="slidenum">
              <a:rPr lang="en-US" smtClean="0"/>
              <a:t>9</a:t>
            </a:fld>
            <a:endParaRPr lang="en-US"/>
          </a:p>
        </p:txBody>
      </p:sp>
    </p:spTree>
    <p:extLst>
      <p:ext uri="{BB962C8B-B14F-4D97-AF65-F5344CB8AC3E}">
        <p14:creationId xmlns:p14="http://schemas.microsoft.com/office/powerpoint/2010/main" val="2720015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79132"/>
            <a:ext cx="6705600" cy="623236"/>
          </a:xfrm>
          <a:prstGeom prst="rect">
            <a:avLst/>
          </a:prstGeom>
        </p:spPr>
        <p:txBody>
          <a:bodyPr>
            <a:normAutofit/>
          </a:bodyPr>
          <a:lstStyle>
            <a:lvl1pPr algn="l">
              <a:defRPr sz="2800" baseline="0">
                <a:solidFill>
                  <a:schemeClr val="bg1"/>
                </a:solidFill>
                <a:latin typeface="Constantia" panose="02030602050306030303" pitchFamily="18" charset="0"/>
              </a:defRPr>
            </a:lvl1pPr>
          </a:lstStyle>
          <a:p>
            <a:r>
              <a:rPr lang="en-US" dirty="0" err="1"/>
              <a:t>eee</a:t>
            </a:r>
            <a:endParaRPr lang="en-US" dirty="0"/>
          </a:p>
        </p:txBody>
      </p:sp>
      <p:sp>
        <p:nvSpPr>
          <p:cNvPr id="3" name="Content Placeholder 2"/>
          <p:cNvSpPr>
            <a:spLocks noGrp="1"/>
          </p:cNvSpPr>
          <p:nvPr>
            <p:ph idx="1" hasCustomPrompt="1"/>
          </p:nvPr>
        </p:nvSpPr>
        <p:spPr>
          <a:xfrm>
            <a:off x="457200" y="1477818"/>
            <a:ext cx="8229600" cy="4821382"/>
          </a:xfrm>
          <a:prstGeom prst="rect">
            <a:avLst/>
          </a:prstGeom>
        </p:spPr>
        <p:txBody>
          <a:bodyPr/>
          <a:lstStyle>
            <a:lvl1pPr marL="0" indent="0">
              <a:buNone/>
              <a:defRPr sz="1800" b="0" i="0" baseline="0">
                <a:latin typeface="Corbel" panose="020B0503020204020204" pitchFamily="34" charset="0"/>
              </a:defRPr>
            </a:lvl1pPr>
          </a:lstStyle>
          <a:p>
            <a:pPr fontAlgn="t"/>
            <a:r>
              <a:rPr lang="en-US" sz="1800" b="1" i="0" baseline="0" dirty="0">
                <a:solidFill>
                  <a:schemeClr val="tx1"/>
                </a:solidFill>
                <a:latin typeface="open sans" charset="0"/>
              </a:rPr>
              <a:t>Body Header</a:t>
            </a:r>
          </a:p>
          <a:p>
            <a:r>
              <a:rPr lang="en-US" sz="1800" b="0" i="0" baseline="0" dirty="0" err="1">
                <a:solidFill>
                  <a:schemeClr val="tx1"/>
                </a:solidFill>
                <a:latin typeface="open sans" charset="0"/>
              </a:rPr>
              <a:t>Bodey</a:t>
            </a:r>
            <a:r>
              <a:rPr lang="en-US" sz="1800" b="0" i="0" baseline="0" dirty="0">
                <a:solidFill>
                  <a:schemeClr val="tx1"/>
                </a:solidFill>
                <a:latin typeface="open sans" charset="0"/>
              </a:rPr>
              <a:t> text</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450866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477818"/>
            <a:ext cx="8229600" cy="4821382"/>
          </a:xfrm>
          <a:prstGeom prst="rect">
            <a:avLst/>
          </a:prstGeom>
        </p:spPr>
        <p:txBody>
          <a:bodyPr/>
          <a:lstStyle>
            <a:lvl1pPr marL="0" indent="0">
              <a:buNone/>
              <a:defRPr sz="1800" b="0" i="0" baseline="0">
                <a:latin typeface="Corbel" panose="020B0503020204020204" pitchFamily="34" charset="0"/>
              </a:defRPr>
            </a:lvl1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5" name="Title 1"/>
          <p:cNvSpPr>
            <a:spLocks noGrp="1"/>
          </p:cNvSpPr>
          <p:nvPr>
            <p:ph type="title" hasCustomPrompt="1"/>
          </p:nvPr>
        </p:nvSpPr>
        <p:spPr>
          <a:xfrm>
            <a:off x="457201" y="279132"/>
            <a:ext cx="6705600" cy="623236"/>
          </a:xfrm>
          <a:prstGeom prst="rect">
            <a:avLst/>
          </a:prstGeom>
        </p:spPr>
        <p:txBody>
          <a:bodyPr>
            <a:normAutofit/>
          </a:bodyPr>
          <a:lstStyle>
            <a:lvl1pPr algn="l">
              <a:defRPr sz="2401" baseline="0">
                <a:solidFill>
                  <a:schemeClr val="bg1"/>
                </a:solidFill>
              </a:defRPr>
            </a:lvl1pPr>
          </a:lstStyle>
          <a:p>
            <a:r>
              <a:rPr lang="en-US" dirty="0"/>
              <a:t>Slide Title</a:t>
            </a:r>
          </a:p>
        </p:txBody>
      </p:sp>
      <p:sp>
        <p:nvSpPr>
          <p:cNvPr id="4"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6"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_Column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91920"/>
            <a:ext cx="5111750" cy="4857578"/>
          </a:xfrm>
          <a:prstGeom prst="rect">
            <a:avLst/>
          </a:prstGeom>
        </p:spPr>
        <p:txBody>
          <a:bodyPr/>
          <a:lstStyle>
            <a:lvl1pPr>
              <a:defRPr sz="2000" baseline="0">
                <a:latin typeface="+mn-lt"/>
              </a:defRPr>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marL="257244" marR="0" lvl="0" indent="-257244" algn="l" defTabSz="342991"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4" name="Text Placeholder 3"/>
          <p:cNvSpPr>
            <a:spLocks noGrp="1"/>
          </p:cNvSpPr>
          <p:nvPr>
            <p:ph type="body" sz="half" idx="2" hasCustomPrompt="1"/>
          </p:nvPr>
        </p:nvSpPr>
        <p:spPr>
          <a:xfrm>
            <a:off x="457201" y="1491919"/>
            <a:ext cx="3008313" cy="4807281"/>
          </a:xfrm>
          <a:prstGeom prst="rect">
            <a:avLst/>
          </a:prstGeom>
        </p:spPr>
        <p:txBody>
          <a:bodyPr/>
          <a:lstStyle>
            <a:lvl1pPr marL="0" indent="0">
              <a:buNone/>
              <a:defRPr sz="1800" baseline="0">
                <a:latin typeface="+mn-lt"/>
              </a:defRPr>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a:p>
            <a:endParaRPr lang="en-US" sz="1800" b="0" i="0" baseline="0" dirty="0">
              <a:solidFill>
                <a:schemeClr val="tx1"/>
              </a:solidFill>
              <a:latin typeface="open sans" charset="0"/>
            </a:endParaRPr>
          </a:p>
          <a:p>
            <a:r>
              <a:rPr lang="en-US" sz="1800" b="0" i="0" baseline="0" dirty="0" err="1">
                <a:solidFill>
                  <a:schemeClr val="tx1"/>
                </a:solidFill>
                <a:latin typeface="open sans" charset="0"/>
              </a:rPr>
              <a:t>ee</a:t>
            </a:r>
            <a:endParaRPr lang="en-US" sz="1800" b="0" i="0" baseline="0" dirty="0">
              <a:solidFill>
                <a:schemeClr val="tx1"/>
              </a:solidFill>
              <a:latin typeface="open sans" charset="0"/>
            </a:endParaRPr>
          </a:p>
        </p:txBody>
      </p:sp>
      <p:sp>
        <p:nvSpPr>
          <p:cNvPr id="9" name="Title 1"/>
          <p:cNvSpPr>
            <a:spLocks noGrp="1"/>
          </p:cNvSpPr>
          <p:nvPr>
            <p:ph type="title" hasCustomPrompt="1"/>
          </p:nvPr>
        </p:nvSpPr>
        <p:spPr>
          <a:xfrm>
            <a:off x="457201" y="279132"/>
            <a:ext cx="6697132" cy="623236"/>
          </a:xfrm>
          <a:prstGeom prst="rect">
            <a:avLst/>
          </a:prstGeom>
        </p:spPr>
        <p:txBody>
          <a:bodyPr>
            <a:normAutofit/>
          </a:bodyPr>
          <a:lstStyle>
            <a:lvl1pPr algn="l">
              <a:defRPr sz="2401" baseline="0">
                <a:solidFill>
                  <a:schemeClr val="bg1"/>
                </a:solidFill>
              </a:defRPr>
            </a:lvl1pPr>
          </a:lstStyle>
          <a:p>
            <a:r>
              <a:rPr lang="en-US" dirty="0"/>
              <a:t>Slide Title</a:t>
            </a:r>
          </a:p>
        </p:txBody>
      </p:sp>
      <p:sp>
        <p:nvSpPr>
          <p:cNvPr id="5"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dirty="0"/>
          </a:p>
        </p:txBody>
      </p:sp>
      <p:sp>
        <p:nvSpPr>
          <p:cNvPr id="6"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Footer</a:t>
            </a:r>
          </a:p>
        </p:txBody>
      </p:sp>
    </p:spTree>
    <p:extLst>
      <p:ext uri="{BB962C8B-B14F-4D97-AF65-F5344CB8AC3E}">
        <p14:creationId xmlns:p14="http://schemas.microsoft.com/office/powerpoint/2010/main" val="3078724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_Column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91919"/>
            <a:ext cx="5111750" cy="4807281"/>
          </a:xfrm>
          <a:prstGeom prst="rect">
            <a:avLst/>
          </a:prstGeom>
        </p:spPr>
        <p:txBody>
          <a:bodyPr/>
          <a:lstStyle>
            <a:lvl1pPr>
              <a:defRPr sz="1800" baseline="0">
                <a:latin typeface="Corbel" panose="020B0503020204020204" pitchFamily="34" charset="0"/>
              </a:defRPr>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marL="257244" marR="0" lvl="0" indent="-257244" algn="l" defTabSz="342991"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4" name="Text Placeholder 3"/>
          <p:cNvSpPr>
            <a:spLocks noGrp="1"/>
          </p:cNvSpPr>
          <p:nvPr>
            <p:ph type="body" sz="half" idx="2" hasCustomPrompt="1"/>
          </p:nvPr>
        </p:nvSpPr>
        <p:spPr>
          <a:xfrm>
            <a:off x="457201" y="1491919"/>
            <a:ext cx="3008313" cy="4807281"/>
          </a:xfrm>
          <a:prstGeom prst="rect">
            <a:avLst/>
          </a:prstGeom>
        </p:spPr>
        <p:txBody>
          <a:bodyPr/>
          <a:lstStyle>
            <a:lvl1pPr marL="0" indent="0">
              <a:buNone/>
              <a:defRPr sz="1800" baseline="0">
                <a:latin typeface="Corbel" panose="020B0503020204020204" pitchFamily="34" charset="0"/>
              </a:defRPr>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9" name="Title 1"/>
          <p:cNvSpPr>
            <a:spLocks noGrp="1"/>
          </p:cNvSpPr>
          <p:nvPr>
            <p:ph type="title" hasCustomPrompt="1"/>
          </p:nvPr>
        </p:nvSpPr>
        <p:spPr>
          <a:xfrm>
            <a:off x="457200" y="279132"/>
            <a:ext cx="6697133" cy="623236"/>
          </a:xfrm>
          <a:prstGeom prst="rect">
            <a:avLst/>
          </a:prstGeom>
        </p:spPr>
        <p:txBody>
          <a:bodyPr>
            <a:normAutofit/>
          </a:bodyPr>
          <a:lstStyle>
            <a:lvl1pPr algn="l">
              <a:defRPr sz="2401" baseline="0">
                <a:solidFill>
                  <a:schemeClr val="bg1"/>
                </a:solidFill>
              </a:defRPr>
            </a:lvl1pPr>
          </a:lstStyle>
          <a:p>
            <a:r>
              <a:rPr lang="en-US" dirty="0"/>
              <a:t>Slide Title</a:t>
            </a:r>
          </a:p>
        </p:txBody>
      </p:sp>
      <p:sp>
        <p:nvSpPr>
          <p:cNvPr id="5"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7"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739C55A-71A7-4E8A-8DE3-10398A2257F5}" type="datetimeFigureOut">
              <a:rPr lang="en-GB" smtClean="0"/>
              <a:pPr/>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13E2E7-82F0-4AA0-81E7-D98BD05462B2}" type="slidenum">
              <a:rPr lang="en-GB" smtClean="0"/>
              <a:pPr/>
              <a:t>‹#›</a:t>
            </a:fld>
            <a:endParaRPr lang="en-GB"/>
          </a:p>
        </p:txBody>
      </p:sp>
    </p:spTree>
    <p:extLst>
      <p:ext uri="{BB962C8B-B14F-4D97-AF65-F5344CB8AC3E}">
        <p14:creationId xmlns:p14="http://schemas.microsoft.com/office/powerpoint/2010/main" val="636523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739C55A-71A7-4E8A-8DE3-10398A2257F5}" type="datetimeFigureOut">
              <a:rPr lang="en-GB" smtClean="0"/>
              <a:pPr/>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13E2E7-82F0-4AA0-81E7-D98BD05462B2}" type="slidenum">
              <a:rPr lang="en-GB" smtClean="0"/>
              <a:pPr/>
              <a:t>‹#›</a:t>
            </a:fld>
            <a:endParaRPr lang="en-GB"/>
          </a:p>
        </p:txBody>
      </p:sp>
    </p:spTree>
    <p:extLst>
      <p:ext uri="{BB962C8B-B14F-4D97-AF65-F5344CB8AC3E}">
        <p14:creationId xmlns:p14="http://schemas.microsoft.com/office/powerpoint/2010/main" val="269634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eaLnBrk="1" hangingPunct="1">
              <a:defRPr/>
            </a:lvl1pPr>
          </a:lstStyle>
          <a:p>
            <a:pPr>
              <a:defRPr/>
            </a:pPr>
            <a:endParaRPr lang="en-GB"/>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eaLnBrk="1" hangingPunct="1">
              <a:defRPr/>
            </a:lvl1pPr>
          </a:lstStyle>
          <a:p>
            <a:pPr>
              <a:defRPr/>
            </a:pPr>
            <a:fld id="{F2AEBFFD-B2E3-4CB3-B0E2-382015AC4CAD}" type="slidenum">
              <a:rPr lang="en-GB"/>
              <a:pPr>
                <a:defRPr/>
              </a:pPr>
              <a:t>‹#›</a:t>
            </a:fld>
            <a:endParaRPr lang="en-GB"/>
          </a:p>
        </p:txBody>
      </p:sp>
    </p:spTree>
    <p:extLst>
      <p:ext uri="{BB962C8B-B14F-4D97-AF65-F5344CB8AC3E}">
        <p14:creationId xmlns:p14="http://schemas.microsoft.com/office/powerpoint/2010/main" val="3083998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6013" y="341313"/>
            <a:ext cx="7138987"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39893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prstClr val="black"/>
                </a:solidFill>
                <a:latin typeface="Times" pitchFamily="18" charset="0"/>
              </a:defRPr>
            </a:lvl1pPr>
          </a:lstStyle>
          <a:p>
            <a:pPr>
              <a:defRPr/>
            </a:pPr>
            <a:endParaRPr lang="en-GB"/>
          </a:p>
        </p:txBody>
      </p:sp>
      <p:sp>
        <p:nvSpPr>
          <p:cNvPr id="5" name="Rectangle 3"/>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prstClr val="black"/>
                </a:solidFill>
                <a:latin typeface="Times" pitchFamily="18" charset="0"/>
              </a:defRPr>
            </a:lvl1pPr>
          </a:lstStyle>
          <a:p>
            <a:pPr>
              <a:defRPr/>
            </a:pPr>
            <a:endParaRPr lang="en-GB"/>
          </a:p>
        </p:txBody>
      </p:sp>
      <p:sp>
        <p:nvSpPr>
          <p:cNvPr id="6" name="Rectangle 4"/>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2400">
                <a:solidFill>
                  <a:prstClr val="black"/>
                </a:solidFill>
                <a:latin typeface="Times" pitchFamily="18" charset="0"/>
              </a:defRPr>
            </a:lvl1pPr>
          </a:lstStyle>
          <a:p>
            <a:pPr>
              <a:defRPr/>
            </a:pPr>
            <a:fld id="{643BD481-BFD5-4B22-845E-F5F923472D6E}" type="slidenum">
              <a:rPr lang="en-GB"/>
              <a:pPr>
                <a:defRPr/>
              </a:pPr>
              <a:t>‹#›</a:t>
            </a:fld>
            <a:endParaRPr lang="en-GB"/>
          </a:p>
        </p:txBody>
      </p:sp>
    </p:spTree>
    <p:extLst>
      <p:ext uri="{BB962C8B-B14F-4D97-AF65-F5344CB8AC3E}">
        <p14:creationId xmlns:p14="http://schemas.microsoft.com/office/powerpoint/2010/main" val="1881111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79132"/>
            <a:ext cx="6705600" cy="623236"/>
          </a:xfrm>
          <a:prstGeom prst="rect">
            <a:avLst/>
          </a:prstGeom>
        </p:spPr>
        <p:txBody>
          <a:bodyPr>
            <a:normAutofit/>
          </a:bodyPr>
          <a:lstStyle>
            <a:lvl1pPr algn="l">
              <a:defRPr sz="2401" baseline="0">
                <a:solidFill>
                  <a:schemeClr val="bg1"/>
                </a:solidFill>
              </a:defRPr>
            </a:lvl1pPr>
          </a:lstStyle>
          <a:p>
            <a:r>
              <a:rPr lang="en-US" dirty="0"/>
              <a:t>Slide Title</a:t>
            </a:r>
          </a:p>
        </p:txBody>
      </p:sp>
      <p:sp>
        <p:nvSpPr>
          <p:cNvPr id="3" name="Content Placeholder 2"/>
          <p:cNvSpPr>
            <a:spLocks noGrp="1"/>
          </p:cNvSpPr>
          <p:nvPr>
            <p:ph idx="1" hasCustomPrompt="1"/>
          </p:nvPr>
        </p:nvSpPr>
        <p:spPr>
          <a:xfrm>
            <a:off x="457200" y="1477818"/>
            <a:ext cx="8229600" cy="4821382"/>
          </a:xfrm>
          <a:prstGeom prst="rect">
            <a:avLst/>
          </a:prstGeom>
        </p:spPr>
        <p:txBody>
          <a:bodyPr/>
          <a:lstStyle>
            <a:lvl1pPr marL="0" indent="0">
              <a:buNone/>
              <a:defRPr sz="1800" b="0" i="0" baseline="0">
                <a:latin typeface="open sans" charset="0"/>
              </a:defRPr>
            </a:lvl1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450866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477818"/>
            <a:ext cx="8229600" cy="4821382"/>
          </a:xfrm>
          <a:prstGeom prst="rect">
            <a:avLst/>
          </a:prstGeom>
        </p:spPr>
        <p:txBody>
          <a:bodyPr/>
          <a:lstStyle>
            <a:lvl1pPr marL="0" indent="0">
              <a:buNone/>
              <a:defRPr sz="1800" b="0" i="0" baseline="0">
                <a:latin typeface="open sans" charset="0"/>
              </a:defRPr>
            </a:lvl1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5" name="Title 1"/>
          <p:cNvSpPr>
            <a:spLocks noGrp="1"/>
          </p:cNvSpPr>
          <p:nvPr>
            <p:ph type="title" hasCustomPrompt="1"/>
          </p:nvPr>
        </p:nvSpPr>
        <p:spPr>
          <a:xfrm>
            <a:off x="457201" y="279132"/>
            <a:ext cx="6705600" cy="623236"/>
          </a:xfrm>
          <a:prstGeom prst="rect">
            <a:avLst/>
          </a:prstGeom>
        </p:spPr>
        <p:txBody>
          <a:bodyPr>
            <a:normAutofit/>
          </a:bodyPr>
          <a:lstStyle>
            <a:lvl1pPr algn="l">
              <a:defRPr sz="2401" baseline="0">
                <a:solidFill>
                  <a:schemeClr val="bg1"/>
                </a:solidFill>
              </a:defRPr>
            </a:lvl1pPr>
          </a:lstStyle>
          <a:p>
            <a:r>
              <a:rPr lang="en-US" dirty="0"/>
              <a:t>Slide Title</a:t>
            </a:r>
          </a:p>
        </p:txBody>
      </p:sp>
      <p:sp>
        <p:nvSpPr>
          <p:cNvPr id="4"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6"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_Column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91919"/>
            <a:ext cx="5111750" cy="4807281"/>
          </a:xfrm>
          <a:prstGeom prst="rect">
            <a:avLst/>
          </a:prstGeom>
        </p:spPr>
        <p:txBody>
          <a:bodyPr/>
          <a:lstStyle>
            <a:lvl1pPr>
              <a:defRPr sz="1800" baseline="0">
                <a:latin typeface="Open Sans" charset="0"/>
              </a:defRPr>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marL="257244" marR="0" lvl="0" indent="-257244" algn="l" defTabSz="342991"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4" name="Text Placeholder 3"/>
          <p:cNvSpPr>
            <a:spLocks noGrp="1"/>
          </p:cNvSpPr>
          <p:nvPr>
            <p:ph type="body" sz="half" idx="2" hasCustomPrompt="1"/>
          </p:nvPr>
        </p:nvSpPr>
        <p:spPr>
          <a:xfrm>
            <a:off x="457201" y="1491919"/>
            <a:ext cx="3008313" cy="4807281"/>
          </a:xfrm>
          <a:prstGeom prst="rect">
            <a:avLst/>
          </a:prstGeom>
        </p:spPr>
        <p:txBody>
          <a:bodyPr/>
          <a:lstStyle>
            <a:lvl1pPr marL="0" indent="0">
              <a:buNone/>
              <a:defRPr sz="1800" baseline="0">
                <a:latin typeface="Open Sans" charset="0"/>
              </a:defRPr>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9" name="Title 1"/>
          <p:cNvSpPr>
            <a:spLocks noGrp="1"/>
          </p:cNvSpPr>
          <p:nvPr>
            <p:ph type="title" hasCustomPrompt="1"/>
          </p:nvPr>
        </p:nvSpPr>
        <p:spPr>
          <a:xfrm>
            <a:off x="457201" y="279132"/>
            <a:ext cx="6697132" cy="623236"/>
          </a:xfrm>
          <a:prstGeom prst="rect">
            <a:avLst/>
          </a:prstGeom>
        </p:spPr>
        <p:txBody>
          <a:bodyPr>
            <a:normAutofit/>
          </a:bodyPr>
          <a:lstStyle>
            <a:lvl1pPr algn="l">
              <a:defRPr sz="2401" baseline="0">
                <a:solidFill>
                  <a:schemeClr val="bg1"/>
                </a:solidFill>
              </a:defRPr>
            </a:lvl1pPr>
          </a:lstStyle>
          <a:p>
            <a:r>
              <a:rPr lang="en-US" dirty="0"/>
              <a:t>Slide Title</a:t>
            </a:r>
          </a:p>
        </p:txBody>
      </p:sp>
      <p:sp>
        <p:nvSpPr>
          <p:cNvPr id="5"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6"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307872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_Column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91919"/>
            <a:ext cx="5111750" cy="4807281"/>
          </a:xfrm>
          <a:prstGeom prst="rect">
            <a:avLst/>
          </a:prstGeom>
        </p:spPr>
        <p:txBody>
          <a:bodyPr/>
          <a:lstStyle>
            <a:lvl1pPr>
              <a:defRPr sz="1800" baseline="0">
                <a:latin typeface="Open Sans" charset="0"/>
              </a:defRPr>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marL="257244" marR="0" lvl="0" indent="-257244" algn="l" defTabSz="342991"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4" name="Text Placeholder 3"/>
          <p:cNvSpPr>
            <a:spLocks noGrp="1"/>
          </p:cNvSpPr>
          <p:nvPr>
            <p:ph type="body" sz="half" idx="2" hasCustomPrompt="1"/>
          </p:nvPr>
        </p:nvSpPr>
        <p:spPr>
          <a:xfrm>
            <a:off x="457201" y="1491919"/>
            <a:ext cx="3008313" cy="4807281"/>
          </a:xfrm>
          <a:prstGeom prst="rect">
            <a:avLst/>
          </a:prstGeom>
        </p:spPr>
        <p:txBody>
          <a:bodyPr/>
          <a:lstStyle>
            <a:lvl1pPr marL="0" indent="0">
              <a:buNone/>
              <a:defRPr sz="1800" baseline="0">
                <a:latin typeface="Open Sans" charset="0"/>
              </a:defRPr>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9" name="Title 1"/>
          <p:cNvSpPr>
            <a:spLocks noGrp="1"/>
          </p:cNvSpPr>
          <p:nvPr>
            <p:ph type="title" hasCustomPrompt="1"/>
          </p:nvPr>
        </p:nvSpPr>
        <p:spPr>
          <a:xfrm>
            <a:off x="457200" y="279132"/>
            <a:ext cx="6697133" cy="623236"/>
          </a:xfrm>
          <a:prstGeom prst="rect">
            <a:avLst/>
          </a:prstGeom>
        </p:spPr>
        <p:txBody>
          <a:bodyPr>
            <a:normAutofit/>
          </a:bodyPr>
          <a:lstStyle>
            <a:lvl1pPr algn="l">
              <a:defRPr sz="2401" baseline="0">
                <a:solidFill>
                  <a:schemeClr val="bg1"/>
                </a:solidFill>
              </a:defRPr>
            </a:lvl1pPr>
          </a:lstStyle>
          <a:p>
            <a:r>
              <a:rPr lang="en-US" dirty="0"/>
              <a:t>Slide Title</a:t>
            </a:r>
          </a:p>
        </p:txBody>
      </p:sp>
      <p:sp>
        <p:nvSpPr>
          <p:cNvPr id="5"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7"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2000" y="3528000"/>
            <a:ext cx="6858000" cy="1587600"/>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E874EF-AC80-4BDF-83A3-A5F8D5B7EAB1}" type="datetimeFigureOut">
              <a:rPr lang="en-GB" smtClean="0">
                <a:solidFill>
                  <a:prstClr val="black">
                    <a:tint val="75000"/>
                  </a:prstClr>
                </a:solidFill>
              </a:rPr>
              <a:pPr/>
              <a:t>01/11/2023</a:t>
            </a:fld>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7FEE59C-560B-4441-9A98-66D4CB955D4E}" type="slidenum">
              <a:rPr lang="en-GB" smtClean="0">
                <a:solidFill>
                  <a:prstClr val="black">
                    <a:tint val="75000"/>
                  </a:prstClr>
                </a:solidFill>
              </a:rPr>
              <a:pPr/>
              <a:t>‹#›</a:t>
            </a:fld>
            <a:endParaRPr lang="en-GB">
              <a:solidFill>
                <a:prstClr val="black">
                  <a:tint val="75000"/>
                </a:prstClr>
              </a:solidFill>
            </a:endParaRPr>
          </a:p>
        </p:txBody>
      </p:sp>
      <p:sp>
        <p:nvSpPr>
          <p:cNvPr id="7" name="Title 1"/>
          <p:cNvSpPr>
            <a:spLocks noGrp="1"/>
          </p:cNvSpPr>
          <p:nvPr>
            <p:ph type="title" hasCustomPrompt="1"/>
          </p:nvPr>
        </p:nvSpPr>
        <p:spPr>
          <a:xfrm>
            <a:off x="342000" y="2131200"/>
            <a:ext cx="7886700" cy="1144800"/>
          </a:xfrm>
        </p:spPr>
        <p:txBody>
          <a:bodyPr/>
          <a:lstStyle/>
          <a:p>
            <a:r>
              <a:rPr lang="en-US" dirty="0"/>
              <a:t>Click to add title</a:t>
            </a:r>
          </a:p>
        </p:txBody>
      </p:sp>
      <p:sp>
        <p:nvSpPr>
          <p:cNvPr id="8" name="TextBox 7"/>
          <p:cNvSpPr txBox="1"/>
          <p:nvPr userDrawn="1"/>
        </p:nvSpPr>
        <p:spPr>
          <a:xfrm>
            <a:off x="342000" y="5518800"/>
            <a:ext cx="5245768" cy="861774"/>
          </a:xfrm>
          <a:prstGeom prst="rect">
            <a:avLst/>
          </a:prstGeom>
          <a:noFill/>
        </p:spPr>
        <p:txBody>
          <a:bodyPr wrap="square" rtlCol="0">
            <a:spAutoFit/>
          </a:bodyPr>
          <a:lstStyle/>
          <a:p>
            <a:r>
              <a:rPr lang="en-GB" sz="2000" dirty="0">
                <a:solidFill>
                  <a:srgbClr val="000000"/>
                </a:solidFill>
                <a:latin typeface="Arial Black" panose="020B0A04020102020204" pitchFamily="34" charset="0"/>
                <a:cs typeface="Arial Black"/>
              </a:rPr>
              <a:t>Improving health worldwide</a:t>
            </a:r>
          </a:p>
          <a:p>
            <a:endParaRPr lang="en-GB" sz="1500" dirty="0">
              <a:solidFill>
                <a:prstClr val="black"/>
              </a:solidFill>
              <a:latin typeface="Arial Black" panose="020B0A04020102020204" pitchFamily="34" charset="0"/>
            </a:endParaRPr>
          </a:p>
          <a:p>
            <a:r>
              <a:rPr lang="en-GB" sz="1500" dirty="0">
                <a:solidFill>
                  <a:prstClr val="black"/>
                </a:solidFill>
                <a:latin typeface="Arial Black" panose="020B0A04020102020204" pitchFamily="34" charset="0"/>
              </a:rPr>
              <a:t>www.lshtm.ac.uk</a:t>
            </a:r>
          </a:p>
        </p:txBody>
      </p:sp>
      <p:sp>
        <p:nvSpPr>
          <p:cNvPr id="10" name="Footer Placeholder 4"/>
          <p:cNvSpPr>
            <a:spLocks noGrp="1"/>
          </p:cNvSpPr>
          <p:nvPr>
            <p:ph type="ftr" sz="quarter" idx="11"/>
          </p:nvPr>
        </p:nvSpPr>
        <p:spPr>
          <a:xfrm>
            <a:off x="3028950" y="6356351"/>
            <a:ext cx="3086100" cy="365125"/>
          </a:xfrm>
        </p:spPr>
        <p:txBody>
          <a:bodyPr/>
          <a:lstStyle/>
          <a:p>
            <a:endParaRPr lang="en-GB">
              <a:solidFill>
                <a:prstClr val="black">
                  <a:tint val="75000"/>
                </a:prstClr>
              </a:solidFill>
            </a:endParaRPr>
          </a:p>
        </p:txBody>
      </p:sp>
    </p:spTree>
    <p:extLst>
      <p:ext uri="{BB962C8B-B14F-4D97-AF65-F5344CB8AC3E}">
        <p14:creationId xmlns:p14="http://schemas.microsoft.com/office/powerpoint/2010/main" val="371525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jp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645777"/>
      </p:ext>
    </p:extLst>
  </p:cSld>
  <p:clrMap bg1="lt1" tx1="dk1" bg2="lt2" tx2="dk2" accent1="accent1" accent2="accent2" accent3="accent3" accent4="accent4" accent5="accent5" accent6="accent6" hlink="hlink" folHlink="folHlink"/>
  <p:sldLayoutIdLst>
    <p:sldLayoutId id="2147483664" r:id="rId1"/>
    <p:sldLayoutId id="2147483668" r:id="rId2"/>
    <p:sldLayoutId id="2147483650" r:id="rId3"/>
    <p:sldLayoutId id="2147483663" r:id="rId4"/>
    <p:sldLayoutId id="2147483656" r:id="rId5"/>
    <p:sldLayoutId id="2147483665" r:id="rId6"/>
    <p:sldLayoutId id="2147483690" r:id="rId7"/>
  </p:sldLayoutIdLst>
  <p:hf sldNum="0" hdr="0" ftr="0" dt="0"/>
  <p:txStyles>
    <p:titleStyle>
      <a:lvl1pPr algn="ctr" defTabSz="342991" rtl="0" eaLnBrk="1" latinLnBrk="0" hangingPunct="1">
        <a:spcBef>
          <a:spcPct val="0"/>
        </a:spcBef>
        <a:buNone/>
        <a:defRPr sz="3301" kern="1200" baseline="0">
          <a:solidFill>
            <a:schemeClr val="bg2"/>
          </a:solidFill>
          <a:latin typeface="merriweather" charset="0"/>
          <a:ea typeface="+mj-ea"/>
          <a:cs typeface="+mj-cs"/>
        </a:defRPr>
      </a:lvl1pPr>
    </p:titleStyle>
    <p:bodyStyle>
      <a:lvl1pPr marL="257244" indent="-257244" algn="l" defTabSz="342991" rtl="0" eaLnBrk="1" latinLnBrk="0" hangingPunct="1">
        <a:spcBef>
          <a:spcPct val="20000"/>
        </a:spcBef>
        <a:buFont typeface="Arial"/>
        <a:buChar char="•"/>
        <a:defRPr sz="2401" kern="1200">
          <a:solidFill>
            <a:schemeClr val="tx1"/>
          </a:solidFill>
          <a:latin typeface="+mn-lt"/>
          <a:ea typeface="+mn-ea"/>
          <a:cs typeface="+mn-cs"/>
        </a:defRPr>
      </a:lvl1pPr>
      <a:lvl2pPr marL="557361" indent="-214370" algn="l" defTabSz="342991" rtl="0" eaLnBrk="1" latinLnBrk="0" hangingPunct="1">
        <a:spcBef>
          <a:spcPct val="20000"/>
        </a:spcBef>
        <a:buFont typeface="Arial"/>
        <a:buChar char="–"/>
        <a:defRPr sz="2101" kern="1200">
          <a:solidFill>
            <a:schemeClr val="tx1"/>
          </a:solidFill>
          <a:latin typeface="+mn-lt"/>
          <a:ea typeface="+mn-ea"/>
          <a:cs typeface="+mn-cs"/>
        </a:defRPr>
      </a:lvl2pPr>
      <a:lvl3pPr marL="857479" indent="-171496" algn="l" defTabSz="342991" rtl="0" eaLnBrk="1" latinLnBrk="0" hangingPunct="1">
        <a:spcBef>
          <a:spcPct val="20000"/>
        </a:spcBef>
        <a:buFont typeface="Arial"/>
        <a:buChar char="•"/>
        <a:defRPr sz="1800" kern="1200">
          <a:solidFill>
            <a:schemeClr val="tx1"/>
          </a:solidFill>
          <a:latin typeface="+mn-lt"/>
          <a:ea typeface="+mn-ea"/>
          <a:cs typeface="+mn-cs"/>
        </a:defRPr>
      </a:lvl3pPr>
      <a:lvl4pPr marL="1200470" indent="-171496" algn="l" defTabSz="342991" rtl="0" eaLnBrk="1" latinLnBrk="0" hangingPunct="1">
        <a:spcBef>
          <a:spcPct val="20000"/>
        </a:spcBef>
        <a:buFont typeface="Arial"/>
        <a:buChar char="–"/>
        <a:defRPr sz="1500" kern="1200">
          <a:solidFill>
            <a:schemeClr val="tx1"/>
          </a:solidFill>
          <a:latin typeface="+mn-lt"/>
          <a:ea typeface="+mn-ea"/>
          <a:cs typeface="+mn-cs"/>
        </a:defRPr>
      </a:lvl4pPr>
      <a:lvl5pPr marL="1543461" indent="-171496" algn="l" defTabSz="342991" rtl="0" eaLnBrk="1" latinLnBrk="0" hangingPunct="1">
        <a:spcBef>
          <a:spcPct val="20000"/>
        </a:spcBef>
        <a:buFont typeface="Arial"/>
        <a:buChar char="»"/>
        <a:defRPr sz="1500" kern="1200">
          <a:solidFill>
            <a:schemeClr val="tx1"/>
          </a:solidFill>
          <a:latin typeface="+mn-lt"/>
          <a:ea typeface="+mn-ea"/>
          <a:cs typeface="+mn-cs"/>
        </a:defRPr>
      </a:lvl5pPr>
      <a:lvl6pPr marL="1886453" indent="-171496" algn="l" defTabSz="342991" rtl="0" eaLnBrk="1" latinLnBrk="0" hangingPunct="1">
        <a:spcBef>
          <a:spcPct val="20000"/>
        </a:spcBef>
        <a:buFont typeface="Arial"/>
        <a:buChar char="•"/>
        <a:defRPr sz="1500" kern="1200">
          <a:solidFill>
            <a:schemeClr val="tx1"/>
          </a:solidFill>
          <a:latin typeface="+mn-lt"/>
          <a:ea typeface="+mn-ea"/>
          <a:cs typeface="+mn-cs"/>
        </a:defRPr>
      </a:lvl6pPr>
      <a:lvl7pPr marL="2229444" indent="-171496" algn="l" defTabSz="342991" rtl="0" eaLnBrk="1" latinLnBrk="0" hangingPunct="1">
        <a:spcBef>
          <a:spcPct val="20000"/>
        </a:spcBef>
        <a:buFont typeface="Arial"/>
        <a:buChar char="•"/>
        <a:defRPr sz="1500" kern="1200">
          <a:solidFill>
            <a:schemeClr val="tx1"/>
          </a:solidFill>
          <a:latin typeface="+mn-lt"/>
          <a:ea typeface="+mn-ea"/>
          <a:cs typeface="+mn-cs"/>
        </a:defRPr>
      </a:lvl7pPr>
      <a:lvl8pPr marL="2572436" indent="-171496" algn="l" defTabSz="342991" rtl="0" eaLnBrk="1" latinLnBrk="0" hangingPunct="1">
        <a:spcBef>
          <a:spcPct val="20000"/>
        </a:spcBef>
        <a:buFont typeface="Arial"/>
        <a:buChar char="•"/>
        <a:defRPr sz="1500" kern="1200">
          <a:solidFill>
            <a:schemeClr val="tx1"/>
          </a:solidFill>
          <a:latin typeface="+mn-lt"/>
          <a:ea typeface="+mn-ea"/>
          <a:cs typeface="+mn-cs"/>
        </a:defRPr>
      </a:lvl8pPr>
      <a:lvl9pPr marL="2915427" indent="-171496" algn="l" defTabSz="3429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91" rtl="0" eaLnBrk="1" latinLnBrk="0" hangingPunct="1">
        <a:defRPr sz="1350" kern="1200">
          <a:solidFill>
            <a:schemeClr val="tx1"/>
          </a:solidFill>
          <a:latin typeface="+mn-lt"/>
          <a:ea typeface="+mn-ea"/>
          <a:cs typeface="+mn-cs"/>
        </a:defRPr>
      </a:lvl1pPr>
      <a:lvl2pPr marL="342991" algn="l" defTabSz="342991" rtl="0" eaLnBrk="1" latinLnBrk="0" hangingPunct="1">
        <a:defRPr sz="1350" kern="1200">
          <a:solidFill>
            <a:schemeClr val="tx1"/>
          </a:solidFill>
          <a:latin typeface="+mn-lt"/>
          <a:ea typeface="+mn-ea"/>
          <a:cs typeface="+mn-cs"/>
        </a:defRPr>
      </a:lvl2pPr>
      <a:lvl3pPr marL="685983" algn="l" defTabSz="342991" rtl="0" eaLnBrk="1" latinLnBrk="0" hangingPunct="1">
        <a:defRPr sz="1350" kern="1200">
          <a:solidFill>
            <a:schemeClr val="tx1"/>
          </a:solidFill>
          <a:latin typeface="+mn-lt"/>
          <a:ea typeface="+mn-ea"/>
          <a:cs typeface="+mn-cs"/>
        </a:defRPr>
      </a:lvl3pPr>
      <a:lvl4pPr marL="1028974" algn="l" defTabSz="342991" rtl="0" eaLnBrk="1" latinLnBrk="0" hangingPunct="1">
        <a:defRPr sz="1350" kern="1200">
          <a:solidFill>
            <a:schemeClr val="tx1"/>
          </a:solidFill>
          <a:latin typeface="+mn-lt"/>
          <a:ea typeface="+mn-ea"/>
          <a:cs typeface="+mn-cs"/>
        </a:defRPr>
      </a:lvl4pPr>
      <a:lvl5pPr marL="1371966" algn="l" defTabSz="342991" rtl="0" eaLnBrk="1" latinLnBrk="0" hangingPunct="1">
        <a:defRPr sz="1350" kern="1200">
          <a:solidFill>
            <a:schemeClr val="tx1"/>
          </a:solidFill>
          <a:latin typeface="+mn-lt"/>
          <a:ea typeface="+mn-ea"/>
          <a:cs typeface="+mn-cs"/>
        </a:defRPr>
      </a:lvl5pPr>
      <a:lvl6pPr marL="1714957" algn="l" defTabSz="342991" rtl="0" eaLnBrk="1" latinLnBrk="0" hangingPunct="1">
        <a:defRPr sz="1350" kern="1200">
          <a:solidFill>
            <a:schemeClr val="tx1"/>
          </a:solidFill>
          <a:latin typeface="+mn-lt"/>
          <a:ea typeface="+mn-ea"/>
          <a:cs typeface="+mn-cs"/>
        </a:defRPr>
      </a:lvl6pPr>
      <a:lvl7pPr marL="2057949" algn="l" defTabSz="342991" rtl="0" eaLnBrk="1" latinLnBrk="0" hangingPunct="1">
        <a:defRPr sz="1350" kern="1200">
          <a:solidFill>
            <a:schemeClr val="tx1"/>
          </a:solidFill>
          <a:latin typeface="+mn-lt"/>
          <a:ea typeface="+mn-ea"/>
          <a:cs typeface="+mn-cs"/>
        </a:defRPr>
      </a:lvl7pPr>
      <a:lvl8pPr marL="2400940" algn="l" defTabSz="342991" rtl="0" eaLnBrk="1" latinLnBrk="0" hangingPunct="1">
        <a:defRPr sz="1350" kern="1200">
          <a:solidFill>
            <a:schemeClr val="tx1"/>
          </a:solidFill>
          <a:latin typeface="+mn-lt"/>
          <a:ea typeface="+mn-ea"/>
          <a:cs typeface="+mn-cs"/>
        </a:defRPr>
      </a:lvl8pPr>
      <a:lvl9pPr marL="2743932" algn="l" defTabSz="342991"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64577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69" r:id="rId7"/>
    <p:sldLayoutId id="2147483670" r:id="rId8"/>
    <p:sldLayoutId id="2147483678" r:id="rId9"/>
    <p:sldLayoutId id="2147483689" r:id="rId10"/>
  </p:sldLayoutIdLst>
  <p:hf sldNum="0" hdr="0" ftr="0" dt="0"/>
  <p:txStyles>
    <p:titleStyle>
      <a:lvl1pPr algn="ctr" defTabSz="342991" rtl="0" eaLnBrk="1" latinLnBrk="0" hangingPunct="1">
        <a:spcBef>
          <a:spcPct val="0"/>
        </a:spcBef>
        <a:buNone/>
        <a:defRPr sz="3301" kern="1200" baseline="0">
          <a:solidFill>
            <a:schemeClr val="bg2"/>
          </a:solidFill>
          <a:latin typeface="merriweather" charset="0"/>
          <a:ea typeface="+mj-ea"/>
          <a:cs typeface="+mj-cs"/>
        </a:defRPr>
      </a:lvl1pPr>
    </p:titleStyle>
    <p:bodyStyle>
      <a:lvl1pPr marL="257244" indent="-257244" algn="l" defTabSz="342991" rtl="0" eaLnBrk="1" latinLnBrk="0" hangingPunct="1">
        <a:spcBef>
          <a:spcPct val="20000"/>
        </a:spcBef>
        <a:buFont typeface="Arial"/>
        <a:buChar char="•"/>
        <a:defRPr sz="2401" kern="1200">
          <a:solidFill>
            <a:schemeClr val="tx1"/>
          </a:solidFill>
          <a:latin typeface="+mn-lt"/>
          <a:ea typeface="+mn-ea"/>
          <a:cs typeface="+mn-cs"/>
        </a:defRPr>
      </a:lvl1pPr>
      <a:lvl2pPr marL="557361" indent="-214370" algn="l" defTabSz="342991" rtl="0" eaLnBrk="1" latinLnBrk="0" hangingPunct="1">
        <a:spcBef>
          <a:spcPct val="20000"/>
        </a:spcBef>
        <a:buFont typeface="Arial"/>
        <a:buChar char="–"/>
        <a:defRPr sz="2101" kern="1200">
          <a:solidFill>
            <a:schemeClr val="tx1"/>
          </a:solidFill>
          <a:latin typeface="+mn-lt"/>
          <a:ea typeface="+mn-ea"/>
          <a:cs typeface="+mn-cs"/>
        </a:defRPr>
      </a:lvl2pPr>
      <a:lvl3pPr marL="857479" indent="-171496" algn="l" defTabSz="342991" rtl="0" eaLnBrk="1" latinLnBrk="0" hangingPunct="1">
        <a:spcBef>
          <a:spcPct val="20000"/>
        </a:spcBef>
        <a:buFont typeface="Arial"/>
        <a:buChar char="•"/>
        <a:defRPr sz="1800" kern="1200">
          <a:solidFill>
            <a:schemeClr val="tx1"/>
          </a:solidFill>
          <a:latin typeface="+mn-lt"/>
          <a:ea typeface="+mn-ea"/>
          <a:cs typeface="+mn-cs"/>
        </a:defRPr>
      </a:lvl3pPr>
      <a:lvl4pPr marL="1200470" indent="-171496" algn="l" defTabSz="342991" rtl="0" eaLnBrk="1" latinLnBrk="0" hangingPunct="1">
        <a:spcBef>
          <a:spcPct val="20000"/>
        </a:spcBef>
        <a:buFont typeface="Arial"/>
        <a:buChar char="–"/>
        <a:defRPr sz="1500" kern="1200">
          <a:solidFill>
            <a:schemeClr val="tx1"/>
          </a:solidFill>
          <a:latin typeface="+mn-lt"/>
          <a:ea typeface="+mn-ea"/>
          <a:cs typeface="+mn-cs"/>
        </a:defRPr>
      </a:lvl4pPr>
      <a:lvl5pPr marL="1543461" indent="-171496" algn="l" defTabSz="342991" rtl="0" eaLnBrk="1" latinLnBrk="0" hangingPunct="1">
        <a:spcBef>
          <a:spcPct val="20000"/>
        </a:spcBef>
        <a:buFont typeface="Arial"/>
        <a:buChar char="»"/>
        <a:defRPr sz="1500" kern="1200">
          <a:solidFill>
            <a:schemeClr val="tx1"/>
          </a:solidFill>
          <a:latin typeface="+mn-lt"/>
          <a:ea typeface="+mn-ea"/>
          <a:cs typeface="+mn-cs"/>
        </a:defRPr>
      </a:lvl5pPr>
      <a:lvl6pPr marL="1886453" indent="-171496" algn="l" defTabSz="342991" rtl="0" eaLnBrk="1" latinLnBrk="0" hangingPunct="1">
        <a:spcBef>
          <a:spcPct val="20000"/>
        </a:spcBef>
        <a:buFont typeface="Arial"/>
        <a:buChar char="•"/>
        <a:defRPr sz="1500" kern="1200">
          <a:solidFill>
            <a:schemeClr val="tx1"/>
          </a:solidFill>
          <a:latin typeface="+mn-lt"/>
          <a:ea typeface="+mn-ea"/>
          <a:cs typeface="+mn-cs"/>
        </a:defRPr>
      </a:lvl6pPr>
      <a:lvl7pPr marL="2229444" indent="-171496" algn="l" defTabSz="342991" rtl="0" eaLnBrk="1" latinLnBrk="0" hangingPunct="1">
        <a:spcBef>
          <a:spcPct val="20000"/>
        </a:spcBef>
        <a:buFont typeface="Arial"/>
        <a:buChar char="•"/>
        <a:defRPr sz="1500" kern="1200">
          <a:solidFill>
            <a:schemeClr val="tx1"/>
          </a:solidFill>
          <a:latin typeface="+mn-lt"/>
          <a:ea typeface="+mn-ea"/>
          <a:cs typeface="+mn-cs"/>
        </a:defRPr>
      </a:lvl7pPr>
      <a:lvl8pPr marL="2572436" indent="-171496" algn="l" defTabSz="342991" rtl="0" eaLnBrk="1" latinLnBrk="0" hangingPunct="1">
        <a:spcBef>
          <a:spcPct val="20000"/>
        </a:spcBef>
        <a:buFont typeface="Arial"/>
        <a:buChar char="•"/>
        <a:defRPr sz="1500" kern="1200">
          <a:solidFill>
            <a:schemeClr val="tx1"/>
          </a:solidFill>
          <a:latin typeface="+mn-lt"/>
          <a:ea typeface="+mn-ea"/>
          <a:cs typeface="+mn-cs"/>
        </a:defRPr>
      </a:lvl8pPr>
      <a:lvl9pPr marL="2915427" indent="-171496" algn="l" defTabSz="3429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91" rtl="0" eaLnBrk="1" latinLnBrk="0" hangingPunct="1">
        <a:defRPr sz="1350" kern="1200">
          <a:solidFill>
            <a:schemeClr val="tx1"/>
          </a:solidFill>
          <a:latin typeface="+mn-lt"/>
          <a:ea typeface="+mn-ea"/>
          <a:cs typeface="+mn-cs"/>
        </a:defRPr>
      </a:lvl1pPr>
      <a:lvl2pPr marL="342991" algn="l" defTabSz="342991" rtl="0" eaLnBrk="1" latinLnBrk="0" hangingPunct="1">
        <a:defRPr sz="1350" kern="1200">
          <a:solidFill>
            <a:schemeClr val="tx1"/>
          </a:solidFill>
          <a:latin typeface="+mn-lt"/>
          <a:ea typeface="+mn-ea"/>
          <a:cs typeface="+mn-cs"/>
        </a:defRPr>
      </a:lvl2pPr>
      <a:lvl3pPr marL="685983" algn="l" defTabSz="342991" rtl="0" eaLnBrk="1" latinLnBrk="0" hangingPunct="1">
        <a:defRPr sz="1350" kern="1200">
          <a:solidFill>
            <a:schemeClr val="tx1"/>
          </a:solidFill>
          <a:latin typeface="+mn-lt"/>
          <a:ea typeface="+mn-ea"/>
          <a:cs typeface="+mn-cs"/>
        </a:defRPr>
      </a:lvl3pPr>
      <a:lvl4pPr marL="1028974" algn="l" defTabSz="342991" rtl="0" eaLnBrk="1" latinLnBrk="0" hangingPunct="1">
        <a:defRPr sz="1350" kern="1200">
          <a:solidFill>
            <a:schemeClr val="tx1"/>
          </a:solidFill>
          <a:latin typeface="+mn-lt"/>
          <a:ea typeface="+mn-ea"/>
          <a:cs typeface="+mn-cs"/>
        </a:defRPr>
      </a:lvl4pPr>
      <a:lvl5pPr marL="1371966" algn="l" defTabSz="342991" rtl="0" eaLnBrk="1" latinLnBrk="0" hangingPunct="1">
        <a:defRPr sz="1350" kern="1200">
          <a:solidFill>
            <a:schemeClr val="tx1"/>
          </a:solidFill>
          <a:latin typeface="+mn-lt"/>
          <a:ea typeface="+mn-ea"/>
          <a:cs typeface="+mn-cs"/>
        </a:defRPr>
      </a:lvl5pPr>
      <a:lvl6pPr marL="1714957" algn="l" defTabSz="342991" rtl="0" eaLnBrk="1" latinLnBrk="0" hangingPunct="1">
        <a:defRPr sz="1350" kern="1200">
          <a:solidFill>
            <a:schemeClr val="tx1"/>
          </a:solidFill>
          <a:latin typeface="+mn-lt"/>
          <a:ea typeface="+mn-ea"/>
          <a:cs typeface="+mn-cs"/>
        </a:defRPr>
      </a:lvl6pPr>
      <a:lvl7pPr marL="2057949" algn="l" defTabSz="342991" rtl="0" eaLnBrk="1" latinLnBrk="0" hangingPunct="1">
        <a:defRPr sz="1350" kern="1200">
          <a:solidFill>
            <a:schemeClr val="tx1"/>
          </a:solidFill>
          <a:latin typeface="+mn-lt"/>
          <a:ea typeface="+mn-ea"/>
          <a:cs typeface="+mn-cs"/>
        </a:defRPr>
      </a:lvl7pPr>
      <a:lvl8pPr marL="2400940" algn="l" defTabSz="342991" rtl="0" eaLnBrk="1" latinLnBrk="0" hangingPunct="1">
        <a:defRPr sz="1350" kern="1200">
          <a:solidFill>
            <a:schemeClr val="tx1"/>
          </a:solidFill>
          <a:latin typeface="+mn-lt"/>
          <a:ea typeface="+mn-ea"/>
          <a:cs typeface="+mn-cs"/>
        </a:defRPr>
      </a:lvl8pPr>
      <a:lvl9pPr marL="2743932" algn="l" defTabSz="342991"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wfp.org/careers"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www.wfp.org/fit-poo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unv.org/become-volunteer"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unv.org/become-online-volunteer"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ble.lshtm.ac.uk/mod/folder/view.php?id=104757" TargetMode="External"/><Relationship Id="rId2" Type="http://schemas.openxmlformats.org/officeDocument/2006/relationships/hyperlink" Target="https://ble.lshtm.ac.uk/mod/page/view.php?id=104766" TargetMode="External"/><Relationship Id="rId1" Type="http://schemas.openxmlformats.org/officeDocument/2006/relationships/slideLayout" Target="../slideLayouts/slideLayout4.xml"/><Relationship Id="rId5" Type="http://schemas.openxmlformats.org/officeDocument/2006/relationships/hyperlink" Target="https://www.indigovolunteers.org/volunteer-needs" TargetMode="External"/><Relationship Id="rId4" Type="http://schemas.openxmlformats.org/officeDocument/2006/relationships/hyperlink" Target="https://careers-chai.icims.com/jobs/search?ss=1&amp;searchPositionType=145322&amp;searchPositionType=145321&amp;searchPositionType=145320&amp;mobile=false&amp;width=1137&amp;height=500&amp;bga=true&amp;needsRedirect=false&amp;jan1offset=0&amp;jun1offset=60"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ble.lshtm.ac.uk/course/view.php?id=1070&amp;section=6" TargetMode="External"/><Relationship Id="rId2" Type="http://schemas.openxmlformats.org/officeDocument/2006/relationships/hyperlink" Target="https://ble.lshtm.ac.uk/course/view.php?id=1070&amp;section=12"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forms.office.com/Pages/ResponsePage.aspx?id=oaKtcild7U6xlPh0V3cUnib6FT5JU2lKm1h1jmhk5TFUQ1NBQ1gyMkZNTEdINjBKM0tJQjQ3MlNTSy4u" TargetMode="Externa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hyperlink" Target="https://ble.lshtm.ac.uk/course/view.php?id=1070&amp;section=3" TargetMode="Externa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ble.lshtm.ac.uk/course/view.php?id=1070&amp;section=8"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un.org/en/about-us/un-system"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careers.un.org/lbw/home.aspx?viewtype=NCEWN&amp;lang=en-US"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careers.un.org/lbw/home.aspx?viewtype=AEP"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who.int/careers/internship-programm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jobs.unops.org/Pages/ViewVacancy/InternshipListing.aspx" TargetMode="External"/><Relationship Id="rId5" Type="http://schemas.openxmlformats.org/officeDocument/2006/relationships/hyperlink" Target="https://www.unhcr.org/pages/49c3646c49d.html" TargetMode="External"/><Relationship Id="rId4" Type="http://schemas.openxmlformats.org/officeDocument/2006/relationships/hyperlink" Target="https://careers.un.org/lbw/home.aspx?viewtype=ip"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Placeholder 1"/>
          <p:cNvSpPr txBox="1">
            <a:spLocks/>
          </p:cNvSpPr>
          <p:nvPr/>
        </p:nvSpPr>
        <p:spPr>
          <a:xfrm>
            <a:off x="448306" y="2538492"/>
            <a:ext cx="8229600" cy="1656925"/>
          </a:xfrm>
          <a:prstGeom prst="rect">
            <a:avLst/>
          </a:prstGeom>
        </p:spPr>
        <p:txBody>
          <a:bodyPr vert="horz" lIns="68598" tIns="34299" rIns="68598" bIns="34299" rtlCol="0" anchor="ctr">
            <a:normAutofit/>
          </a:bodyPr>
          <a:lstStyle>
            <a:lvl1pPr algn="ctr" defTabSz="457200" rtl="0" eaLnBrk="1" latinLnBrk="0" hangingPunct="1">
              <a:spcBef>
                <a:spcPct val="0"/>
              </a:spcBef>
              <a:buNone/>
              <a:defRPr sz="4400" kern="1200" baseline="0">
                <a:solidFill>
                  <a:schemeClr val="bg2"/>
                </a:solidFill>
                <a:latin typeface="merriweather" charset="0"/>
                <a:ea typeface="+mj-ea"/>
                <a:cs typeface="+mj-cs"/>
              </a:defRPr>
            </a:lvl1pPr>
          </a:lstStyle>
          <a:p>
            <a:pPr>
              <a:lnSpc>
                <a:spcPts val="5426"/>
              </a:lnSpc>
            </a:pPr>
            <a:r>
              <a:rPr lang="en-US" dirty="0"/>
              <a:t>Careers with </a:t>
            </a:r>
          </a:p>
          <a:p>
            <a:pPr>
              <a:lnSpc>
                <a:spcPts val="5426"/>
              </a:lnSpc>
            </a:pPr>
            <a:r>
              <a:rPr lang="en-US" dirty="0"/>
              <a:t>UN </a:t>
            </a:r>
            <a:r>
              <a:rPr lang="en-US" dirty="0" err="1"/>
              <a:t>Organisations</a:t>
            </a:r>
            <a:endParaRPr lang="en-US" dirty="0"/>
          </a:p>
        </p:txBody>
      </p:sp>
      <p:sp>
        <p:nvSpPr>
          <p:cNvPr id="5" name="Title Placeholder 1"/>
          <p:cNvSpPr txBox="1">
            <a:spLocks/>
          </p:cNvSpPr>
          <p:nvPr/>
        </p:nvSpPr>
        <p:spPr>
          <a:xfrm>
            <a:off x="457201" y="3638931"/>
            <a:ext cx="8229600" cy="1865054"/>
          </a:xfrm>
          <a:prstGeom prst="rect">
            <a:avLst/>
          </a:prstGeom>
        </p:spPr>
        <p:txBody>
          <a:bodyPr vert="horz" lIns="68598" tIns="34299" rIns="68598" bIns="34299" rtlCol="0" anchor="ctr">
            <a:normAutofit/>
          </a:bodyPr>
          <a:lstStyle>
            <a:lvl1pPr algn="ctr" defTabSz="457200" rtl="0" eaLnBrk="1" latinLnBrk="0" hangingPunct="1">
              <a:spcBef>
                <a:spcPct val="0"/>
              </a:spcBef>
              <a:buNone/>
              <a:defRPr sz="4400" kern="1200" baseline="0">
                <a:solidFill>
                  <a:schemeClr val="bg2"/>
                </a:solidFill>
                <a:latin typeface="merriweather" charset="0"/>
                <a:ea typeface="+mj-ea"/>
                <a:cs typeface="+mj-cs"/>
              </a:defRPr>
            </a:lvl1pPr>
          </a:lstStyle>
          <a:p>
            <a:r>
              <a:rPr lang="en-US" sz="2600" dirty="0">
                <a:solidFill>
                  <a:schemeClr val="tx1"/>
                </a:solidFill>
                <a:latin typeface="open sans"/>
                <a:ea typeface="open sans"/>
                <a:cs typeface="open sans"/>
              </a:rPr>
              <a:t>November 2023</a:t>
            </a:r>
            <a:endParaRPr lang="en-US" dirty="0">
              <a:solidFill>
                <a:schemeClr val="tx1"/>
              </a:solidFill>
            </a:endParaRPr>
          </a:p>
        </p:txBody>
      </p:sp>
    </p:spTree>
    <p:extLst>
      <p:ext uri="{BB962C8B-B14F-4D97-AF65-F5344CB8AC3E}">
        <p14:creationId xmlns:p14="http://schemas.microsoft.com/office/powerpoint/2010/main" val="1086497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4049"/>
            <a:ext cx="8229600" cy="4821382"/>
          </a:xfrm>
        </p:spPr>
        <p:txBody>
          <a:bodyPr lIns="91440" tIns="45720" rIns="91440" bIns="45720" anchor="t"/>
          <a:lstStyle/>
          <a:p>
            <a:r>
              <a:rPr lang="en-GB" dirty="0"/>
              <a:t>Breadth and variety of experience and discipline (more than 50% of people come from non-health related backgrounds).  </a:t>
            </a:r>
          </a:p>
          <a:p>
            <a:r>
              <a:rPr lang="en-GB" dirty="0"/>
              <a:t>A second language (after English) – French, Spanish, Russian, Chinese or Arabic especially useful (minority languages can be useful too).</a:t>
            </a:r>
          </a:p>
          <a:p>
            <a:r>
              <a:rPr lang="en-GB" dirty="0">
                <a:latin typeface="open sans"/>
                <a:ea typeface="open sans"/>
                <a:cs typeface="open sans"/>
              </a:rPr>
              <a:t>Soft skills “you have to work under conditions of mission impossible and accomplish things in spite of those conditions”.  Challenge is “global health diplomacy”.</a:t>
            </a:r>
          </a:p>
          <a:p>
            <a:pPr marL="285750" indent="-285750">
              <a:buFont typeface="Arial" panose="020B0604020202020204" pitchFamily="34" charset="0"/>
              <a:buChar char="•"/>
            </a:pPr>
            <a:r>
              <a:rPr lang="en-GB" dirty="0"/>
              <a:t>Teamwork</a:t>
            </a:r>
          </a:p>
          <a:p>
            <a:pPr marL="285750" indent="-285750">
              <a:buFont typeface="Arial" panose="020B0604020202020204" pitchFamily="34" charset="0"/>
              <a:buChar char="•"/>
            </a:pPr>
            <a:r>
              <a:rPr lang="en-GB" dirty="0"/>
              <a:t>Respecting and promoting individual and cultural differences</a:t>
            </a:r>
          </a:p>
          <a:p>
            <a:pPr marL="285750" indent="-285750">
              <a:buFont typeface="Arial" panose="020B0604020202020204" pitchFamily="34" charset="0"/>
              <a:buChar char="•"/>
            </a:pPr>
            <a:r>
              <a:rPr lang="en-GB" dirty="0"/>
              <a:t>Communication</a:t>
            </a:r>
          </a:p>
          <a:p>
            <a:pPr marL="285750" indent="-285750">
              <a:buFont typeface="Arial" panose="020B0604020202020204" pitchFamily="34" charset="0"/>
              <a:buChar char="•"/>
            </a:pPr>
            <a:r>
              <a:rPr lang="en-GB" dirty="0"/>
              <a:t>Knowing and managing yourself</a:t>
            </a:r>
          </a:p>
          <a:p>
            <a:pPr marL="285750" indent="-285750">
              <a:buFont typeface="Arial" panose="020B0604020202020204" pitchFamily="34" charset="0"/>
              <a:buChar char="•"/>
            </a:pPr>
            <a:r>
              <a:rPr lang="en-GB" dirty="0"/>
              <a:t>Producing results</a:t>
            </a:r>
          </a:p>
          <a:p>
            <a:pPr marL="285750" indent="-285750">
              <a:buFont typeface="Arial" panose="020B0604020202020204" pitchFamily="34" charset="0"/>
              <a:buChar char="•"/>
            </a:pPr>
            <a:r>
              <a:rPr lang="en-GB" dirty="0"/>
              <a:t>Moving forward in a challenging environment</a:t>
            </a:r>
          </a:p>
          <a:p>
            <a:pPr marL="285750" indent="-285750">
              <a:buFont typeface="Arial" panose="020B0604020202020204" pitchFamily="34" charset="0"/>
              <a:buChar char="•"/>
            </a:pPr>
            <a:endParaRPr lang="en-GB" dirty="0"/>
          </a:p>
          <a:p>
            <a:r>
              <a:rPr lang="en-GB" dirty="0"/>
              <a:t>Selection process is competency based and starts with the </a:t>
            </a:r>
            <a:r>
              <a:rPr lang="en-GB" u="sng" dirty="0"/>
              <a:t>post</a:t>
            </a:r>
            <a:r>
              <a:rPr lang="en-GB" dirty="0"/>
              <a:t> rather than the person (</a:t>
            </a:r>
            <a:r>
              <a:rPr lang="en-GB" dirty="0" err="1"/>
              <a:t>ie</a:t>
            </a:r>
            <a:r>
              <a:rPr lang="en-GB" dirty="0"/>
              <a:t> identifying what is needed for that post).</a:t>
            </a:r>
          </a:p>
        </p:txBody>
      </p:sp>
      <p:sp>
        <p:nvSpPr>
          <p:cNvPr id="3" name="Title 2"/>
          <p:cNvSpPr>
            <a:spLocks noGrp="1"/>
          </p:cNvSpPr>
          <p:nvPr>
            <p:ph type="title"/>
          </p:nvPr>
        </p:nvSpPr>
        <p:spPr/>
        <p:txBody>
          <a:bodyPr/>
          <a:lstStyle/>
          <a:p>
            <a:r>
              <a:rPr lang="en-GB" dirty="0"/>
              <a:t>What do WHO look for?</a:t>
            </a:r>
          </a:p>
        </p:txBody>
      </p:sp>
    </p:spTree>
    <p:extLst>
      <p:ext uri="{BB962C8B-B14F-4D97-AF65-F5344CB8AC3E}">
        <p14:creationId xmlns:p14="http://schemas.microsoft.com/office/powerpoint/2010/main" val="414357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lIns="91440" tIns="45720" rIns="91440" bIns="45720" anchor="t"/>
          <a:lstStyle/>
          <a:p>
            <a:r>
              <a:rPr lang="en-GB" dirty="0"/>
              <a:t>For technical positions: several years of experience in that specialised area.  International and developing country experience often required.</a:t>
            </a:r>
          </a:p>
          <a:p>
            <a:r>
              <a:rPr lang="en-GB" dirty="0"/>
              <a:t>For management support: several years of experience in the same area (international experience an advantage).</a:t>
            </a:r>
          </a:p>
          <a:p>
            <a:endParaRPr lang="en-GB" dirty="0"/>
          </a:p>
          <a:p>
            <a:r>
              <a:rPr lang="en-GB" dirty="0">
                <a:latin typeface="open sans"/>
                <a:ea typeface="open sans"/>
                <a:cs typeface="open sans"/>
              </a:rPr>
              <a:t>Average age for joining WHO? 42</a:t>
            </a:r>
            <a:endParaRPr lang="en-GB" dirty="0">
              <a:ea typeface="open sans"/>
              <a:cs typeface="open sans"/>
            </a:endParaRPr>
          </a:p>
          <a:p>
            <a:endParaRPr lang="en-GB" dirty="0"/>
          </a:p>
          <a:p>
            <a:r>
              <a:rPr lang="en-GB" dirty="0"/>
              <a:t>Tips for applying:</a:t>
            </a:r>
          </a:p>
          <a:p>
            <a:r>
              <a:rPr lang="en-GB" dirty="0"/>
              <a:t>Apply persistently and repeatedly</a:t>
            </a:r>
          </a:p>
          <a:p>
            <a:r>
              <a:rPr lang="en-GB" dirty="0"/>
              <a:t>Write one page letter highlighting just three points: your experience (other UN experience counts for a lot), your area of expertise (summed up in a sentence), why you would be an asset to WHO.</a:t>
            </a:r>
          </a:p>
          <a:p>
            <a:br>
              <a:rPr lang="en-GB" dirty="0"/>
            </a:br>
            <a:r>
              <a:rPr lang="en-GB" dirty="0"/>
              <a:t>They use electronic pre-screening so make sure your application covers everything they require.</a:t>
            </a:r>
          </a:p>
        </p:txBody>
      </p:sp>
      <p:sp>
        <p:nvSpPr>
          <p:cNvPr id="3" name="Title 2"/>
          <p:cNvSpPr>
            <a:spLocks noGrp="1"/>
          </p:cNvSpPr>
          <p:nvPr>
            <p:ph type="title"/>
          </p:nvPr>
        </p:nvSpPr>
        <p:spPr/>
        <p:txBody>
          <a:bodyPr/>
          <a:lstStyle/>
          <a:p>
            <a:r>
              <a:rPr lang="en-GB" dirty="0"/>
              <a:t>Experience required, and tips for applying</a:t>
            </a:r>
          </a:p>
        </p:txBody>
      </p:sp>
    </p:spTree>
    <p:extLst>
      <p:ext uri="{BB962C8B-B14F-4D97-AF65-F5344CB8AC3E}">
        <p14:creationId xmlns:p14="http://schemas.microsoft.com/office/powerpoint/2010/main" val="2477973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UNFPA advocates for a world where every girl and woman is treated with dignity and respect.  They promote the use of population data to reduce poverty and they provide life-saving support in humanitarian contexts. There is quite a lot of work with data, so they like statisticians and demographers.  However, there is a lot of negotiating and diplomacy needed in this organisation as its work is highly controversial.</a:t>
            </a:r>
          </a:p>
          <a:p>
            <a:endParaRPr lang="en-GB" dirty="0"/>
          </a:p>
          <a:p>
            <a:r>
              <a:rPr lang="en-GB" dirty="0"/>
              <a:t>Controversial</a:t>
            </a:r>
          </a:p>
          <a:p>
            <a:pPr marL="285750" indent="-285750">
              <a:buFont typeface="Arial" panose="020B0604020202020204" pitchFamily="34" charset="0"/>
              <a:buChar char="•"/>
            </a:pPr>
            <a:r>
              <a:rPr lang="en-GB" dirty="0"/>
              <a:t>Women’s rights (compared to traditions of some cultures) often controversial</a:t>
            </a:r>
          </a:p>
          <a:p>
            <a:pPr marL="285750" indent="-285750">
              <a:buFont typeface="Arial" panose="020B0604020202020204" pitchFamily="34" charset="0"/>
              <a:buChar char="•"/>
            </a:pPr>
            <a:r>
              <a:rPr lang="en-GB" dirty="0"/>
              <a:t>Especially access to family planning, access to abortion.  </a:t>
            </a:r>
          </a:p>
          <a:p>
            <a:pPr marL="285750" indent="-285750">
              <a:buFont typeface="Arial" panose="020B0604020202020204" pitchFamily="34" charset="0"/>
              <a:buChar char="•"/>
            </a:pPr>
            <a:endParaRPr lang="en-GB" dirty="0"/>
          </a:p>
          <a:p>
            <a:r>
              <a:rPr lang="en-GB" dirty="0"/>
              <a:t>Employees say key quality needed is courage.</a:t>
            </a:r>
          </a:p>
          <a:p>
            <a:endParaRPr lang="en-GB" dirty="0"/>
          </a:p>
          <a:p>
            <a:r>
              <a:rPr lang="en-GB" dirty="0"/>
              <a:t>Politics can mean funding is volatile.</a:t>
            </a:r>
          </a:p>
        </p:txBody>
      </p:sp>
      <p:sp>
        <p:nvSpPr>
          <p:cNvPr id="3" name="Title 2"/>
          <p:cNvSpPr>
            <a:spLocks noGrp="1"/>
          </p:cNvSpPr>
          <p:nvPr>
            <p:ph type="title"/>
          </p:nvPr>
        </p:nvSpPr>
        <p:spPr/>
        <p:txBody>
          <a:bodyPr/>
          <a:lstStyle/>
          <a:p>
            <a:r>
              <a:rPr lang="en-GB" dirty="0"/>
              <a:t>Example: UNFPA</a:t>
            </a:r>
          </a:p>
        </p:txBody>
      </p:sp>
    </p:spTree>
    <p:extLst>
      <p:ext uri="{BB962C8B-B14F-4D97-AF65-F5344CB8AC3E}">
        <p14:creationId xmlns:p14="http://schemas.microsoft.com/office/powerpoint/2010/main" val="4021979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67267"/>
            <a:ext cx="8229600" cy="4821382"/>
          </a:xfrm>
        </p:spPr>
        <p:txBody>
          <a:bodyPr lIns="91440" tIns="45720" rIns="91440" bIns="45720" anchor="t"/>
          <a:lstStyle/>
          <a:p>
            <a:r>
              <a:rPr lang="en-GB" dirty="0"/>
              <a:t>Aim: to eliminate hunger by 2030 </a:t>
            </a:r>
          </a:p>
          <a:p>
            <a:r>
              <a:rPr lang="en-GB" dirty="0"/>
              <a:t>Relatively large proportion (for a UN organisation) of employees work in direct delivery, work is relatively ‘operational’ and ‘quick’.  </a:t>
            </a:r>
            <a:r>
              <a:rPr lang="en-GB" dirty="0">
                <a:hlinkClick r:id="rId3"/>
              </a:rPr>
              <a:t>https://www.wfp.org/careers</a:t>
            </a:r>
            <a:endParaRPr lang="en-GB" dirty="0"/>
          </a:p>
          <a:p>
            <a:r>
              <a:rPr lang="en-GB" dirty="0"/>
              <a:t>Types of contract:</a:t>
            </a:r>
          </a:p>
          <a:p>
            <a:pPr marL="285750" indent="-285750">
              <a:buFont typeface="Arial" panose="020B0604020202020204" pitchFamily="34" charset="0"/>
              <a:buChar char="•"/>
            </a:pPr>
            <a:r>
              <a:rPr lang="en-GB" dirty="0"/>
              <a:t>International professionals – highly skilled, mid-career, fixed-term, highly competitive </a:t>
            </a:r>
          </a:p>
          <a:p>
            <a:pPr marL="285750" indent="-285750">
              <a:buFont typeface="Arial" panose="020B0604020202020204" pitchFamily="34" charset="0"/>
              <a:buChar char="•"/>
            </a:pPr>
            <a:r>
              <a:rPr lang="en-GB" dirty="0"/>
              <a:t>National officers – usually in your country of origin “the backbone of the organisation”</a:t>
            </a:r>
          </a:p>
          <a:p>
            <a:pPr marL="285750" indent="-285750">
              <a:buFont typeface="Arial" panose="020B0604020202020204" pitchFamily="34" charset="0"/>
              <a:buChar char="•"/>
            </a:pPr>
            <a:r>
              <a:rPr lang="en-GB" dirty="0">
                <a:latin typeface="open sans"/>
                <a:ea typeface="open sans"/>
                <a:cs typeface="open sans"/>
              </a:rPr>
              <a:t>Consultants/short term professionals (3-11 month contracts) – usually highly skilled with specialist skills (didn’t quite get in as International Professionals)</a:t>
            </a:r>
          </a:p>
          <a:p>
            <a:pPr marL="285750" indent="-285750">
              <a:buFont typeface="Arial" panose="020B0604020202020204" pitchFamily="34" charset="0"/>
              <a:buChar char="•"/>
            </a:pPr>
            <a:r>
              <a:rPr lang="en-GB" dirty="0"/>
              <a:t>JPOs – highly skilled, usually at least 3 years’ experience in field, sponsored by donor countries.  More than 80% have 3-8 years’ experience, 90% have a master’s degree, 2% have a PhD</a:t>
            </a:r>
          </a:p>
          <a:p>
            <a:pPr marL="285750" indent="-285750">
              <a:buFont typeface="Arial" panose="020B0604020202020204" pitchFamily="34" charset="0"/>
              <a:buChar char="•"/>
            </a:pPr>
            <a:r>
              <a:rPr lang="en-GB" dirty="0"/>
              <a:t>WFP volunteers (mostly in Rome, but some in country offices) – apply through website</a:t>
            </a:r>
          </a:p>
          <a:p>
            <a:pPr marL="285750" indent="-285750">
              <a:buFont typeface="Arial" panose="020B0604020202020204" pitchFamily="34" charset="0"/>
              <a:buChar char="•"/>
            </a:pPr>
            <a:r>
              <a:rPr lang="en-GB" dirty="0">
                <a:latin typeface="open sans"/>
                <a:ea typeface="open sans"/>
                <a:cs typeface="open sans"/>
                <a:hlinkClick r:id="rId4"/>
              </a:rPr>
              <a:t>Future International Talent (FIT) pool</a:t>
            </a:r>
            <a:r>
              <a:rPr lang="en-GB" dirty="0">
                <a:latin typeface="open sans"/>
                <a:ea typeface="open sans"/>
                <a:cs typeface="open sans"/>
              </a:rPr>
              <a:t> (check currently open pools)</a:t>
            </a:r>
            <a:endParaRPr lang="en-GB" dirty="0">
              <a:ea typeface="open sans"/>
              <a:cs typeface="open sans"/>
            </a:endParaRPr>
          </a:p>
          <a:p>
            <a:endParaRPr lang="en-GB" dirty="0"/>
          </a:p>
        </p:txBody>
      </p:sp>
      <p:sp>
        <p:nvSpPr>
          <p:cNvPr id="3" name="Title 2"/>
          <p:cNvSpPr>
            <a:spLocks noGrp="1"/>
          </p:cNvSpPr>
          <p:nvPr>
            <p:ph type="title"/>
          </p:nvPr>
        </p:nvSpPr>
        <p:spPr/>
        <p:txBody>
          <a:bodyPr/>
          <a:lstStyle/>
          <a:p>
            <a:r>
              <a:rPr lang="en-GB"/>
              <a:t>Example: WFP</a:t>
            </a:r>
          </a:p>
        </p:txBody>
      </p:sp>
    </p:spTree>
    <p:extLst>
      <p:ext uri="{BB962C8B-B14F-4D97-AF65-F5344CB8AC3E}">
        <p14:creationId xmlns:p14="http://schemas.microsoft.com/office/powerpoint/2010/main" val="4052392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lIns="91440" tIns="45720" rIns="91440" bIns="45720" anchor="t"/>
          <a:lstStyle/>
          <a:p>
            <a:r>
              <a:rPr lang="en-GB" dirty="0">
                <a:hlinkClick r:id="rId3"/>
              </a:rPr>
              <a:t>https://www.unv.org/become-volunteer </a:t>
            </a:r>
            <a:endParaRPr lang="en-GB" dirty="0"/>
          </a:p>
          <a:p>
            <a:pPr marL="285750" indent="-285750">
              <a:buFont typeface="Arial" panose="020B0604020202020204" pitchFamily="34" charset="0"/>
              <a:buChar char="•"/>
            </a:pPr>
            <a:r>
              <a:rPr lang="en-GB" dirty="0">
                <a:latin typeface="open sans"/>
                <a:ea typeface="open sans"/>
                <a:cs typeface="open sans"/>
              </a:rPr>
              <a:t>International: register for Global Talent Pool (requirements: 25 or over, at least 2 years’ professional experience, commitment to values and principles, ability to live and work in challenging settings – how do you demonstrate that?) - details include profiles in demand</a:t>
            </a:r>
          </a:p>
          <a:p>
            <a:pPr marL="285750" indent="-285750">
              <a:buFont typeface="Arial" panose="020B0604020202020204" pitchFamily="34" charset="0"/>
              <a:buChar char="•"/>
            </a:pPr>
            <a:r>
              <a:rPr lang="en-GB" dirty="0"/>
              <a:t>National: minimum age 22, citizen (or refugee/stateless residing there legally) of country where UN is working</a:t>
            </a:r>
          </a:p>
          <a:p>
            <a:pPr marL="285750" indent="-285750">
              <a:buFont typeface="Arial" panose="020B0604020202020204" pitchFamily="34" charset="0"/>
              <a:buChar char="•"/>
            </a:pPr>
            <a:r>
              <a:rPr lang="en-GB" dirty="0">
                <a:latin typeface="open sans"/>
                <a:ea typeface="open sans"/>
                <a:cs typeface="open sans"/>
              </a:rPr>
              <a:t>Youth (NEW): maximum age 29 (normally not expected to have over 2 years’ experience).</a:t>
            </a:r>
          </a:p>
          <a:p>
            <a:pPr marL="285750" indent="-285750">
              <a:buFont typeface="Arial" panose="020B0604020202020204" pitchFamily="34" charset="0"/>
              <a:buChar char="•"/>
            </a:pPr>
            <a:endParaRPr lang="en-GB" dirty="0"/>
          </a:p>
          <a:p>
            <a:r>
              <a:rPr lang="en-GB" dirty="0"/>
              <a:t>International, national and youth volunteers receive a living allowance.</a:t>
            </a:r>
          </a:p>
          <a:p>
            <a:pPr marL="285750" indent="-285750">
              <a:buFont typeface="Arial" panose="020B0604020202020204" pitchFamily="34" charset="0"/>
              <a:buChar char="•"/>
            </a:pPr>
            <a:endParaRPr lang="en-GB" dirty="0"/>
          </a:p>
          <a:p>
            <a:r>
              <a:rPr lang="en-GB" dirty="0">
                <a:latin typeface="open sans"/>
                <a:ea typeface="open sans"/>
                <a:cs typeface="open sans"/>
              </a:rPr>
              <a:t>Also </a:t>
            </a:r>
            <a:r>
              <a:rPr lang="en-GB" dirty="0">
                <a:latin typeface="open sans"/>
                <a:ea typeface="open sans"/>
                <a:cs typeface="open sans"/>
                <a:hlinkClick r:id="rId4"/>
              </a:rPr>
              <a:t>online volunteers</a:t>
            </a:r>
            <a:r>
              <a:rPr lang="en-GB" dirty="0">
                <a:latin typeface="open sans"/>
                <a:ea typeface="open sans"/>
                <a:cs typeface="open sans"/>
              </a:rPr>
              <a:t>: </a:t>
            </a:r>
            <a:endParaRPr lang="en-GB" dirty="0">
              <a:ea typeface="open sans"/>
              <a:cs typeface="open sans"/>
            </a:endParaRPr>
          </a:p>
          <a:p>
            <a:r>
              <a:rPr lang="en-GB" dirty="0"/>
              <a:t>Many part-time opportunities, including research, writing/editing, advocacy, project development and management </a:t>
            </a:r>
          </a:p>
        </p:txBody>
      </p:sp>
      <p:sp>
        <p:nvSpPr>
          <p:cNvPr id="3" name="Title 2"/>
          <p:cNvSpPr>
            <a:spLocks noGrp="1"/>
          </p:cNvSpPr>
          <p:nvPr>
            <p:ph type="title"/>
          </p:nvPr>
        </p:nvSpPr>
        <p:spPr/>
        <p:txBody>
          <a:bodyPr/>
          <a:lstStyle/>
          <a:p>
            <a:r>
              <a:rPr lang="en-GB" dirty="0"/>
              <a:t>Example: UN Volunteers</a:t>
            </a:r>
          </a:p>
        </p:txBody>
      </p:sp>
    </p:spTree>
    <p:extLst>
      <p:ext uri="{BB962C8B-B14F-4D97-AF65-F5344CB8AC3E}">
        <p14:creationId xmlns:p14="http://schemas.microsoft.com/office/powerpoint/2010/main" val="2342818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F3F04D-B1DD-44CE-BC11-FA67F9B510E4}"/>
              </a:ext>
            </a:extLst>
          </p:cNvPr>
          <p:cNvSpPr>
            <a:spLocks noGrp="1"/>
          </p:cNvSpPr>
          <p:nvPr>
            <p:ph type="title"/>
          </p:nvPr>
        </p:nvSpPr>
        <p:spPr/>
        <p:txBody>
          <a:bodyPr lIns="91440" tIns="45720" rIns="91440" bIns="45720" anchor="t">
            <a:normAutofit/>
          </a:bodyPr>
          <a:lstStyle/>
          <a:p>
            <a:r>
              <a:rPr lang="en-US" sz="2400" dirty="0">
                <a:latin typeface="merriweather"/>
              </a:rPr>
              <a:t>Insider insight (1st Nov session)</a:t>
            </a:r>
            <a:endParaRPr lang="en-GB" dirty="0"/>
          </a:p>
        </p:txBody>
      </p:sp>
      <p:sp>
        <p:nvSpPr>
          <p:cNvPr id="6" name="Content Placeholder 5">
            <a:extLst>
              <a:ext uri="{FF2B5EF4-FFF2-40B4-BE49-F238E27FC236}">
                <a16:creationId xmlns:a16="http://schemas.microsoft.com/office/drawing/2014/main" id="{2ABED5ED-3858-4196-9D29-2FFD9F4CCAF8}"/>
              </a:ext>
            </a:extLst>
          </p:cNvPr>
          <p:cNvSpPr>
            <a:spLocks noGrp="1"/>
          </p:cNvSpPr>
          <p:nvPr>
            <p:ph idx="1"/>
          </p:nvPr>
        </p:nvSpPr>
        <p:spPr>
          <a:xfrm>
            <a:off x="503289" y="1588431"/>
            <a:ext cx="8229600" cy="4821382"/>
          </a:xfrm>
        </p:spPr>
        <p:txBody>
          <a:bodyPr lIns="91440" tIns="45720" rIns="91440" bIns="45720" anchor="t"/>
          <a:lstStyle/>
          <a:p>
            <a:r>
              <a:rPr lang="en-US" sz="2800" dirty="0">
                <a:latin typeface="open sans"/>
                <a:ea typeface="open sans"/>
                <a:cs typeface="open sans"/>
              </a:rPr>
              <a:t>Sarah Najera Espinosa:</a:t>
            </a:r>
          </a:p>
          <a:p>
            <a:endParaRPr lang="en-US" sz="2800" dirty="0">
              <a:ea typeface="open sans"/>
              <a:cs typeface="open sans"/>
            </a:endParaRPr>
          </a:p>
          <a:p>
            <a:pPr marL="342900" indent="-342900">
              <a:buChar char="•"/>
            </a:pPr>
            <a:r>
              <a:rPr lang="en-US" sz="2200" dirty="0">
                <a:latin typeface="open sans"/>
                <a:ea typeface="open sans"/>
                <a:cs typeface="open sans"/>
              </a:rPr>
              <a:t>Food and Agriculture Organization of the United Nations for ~5 years. (various roles e.g. Nutrition and Food Systems, Food Safety). </a:t>
            </a:r>
          </a:p>
          <a:p>
            <a:pPr marL="342900" indent="-342900">
              <a:buChar char="•"/>
            </a:pPr>
            <a:r>
              <a:rPr lang="en-US" sz="2200" dirty="0">
                <a:latin typeface="open sans"/>
                <a:ea typeface="open sans"/>
                <a:cs typeface="open sans"/>
              </a:rPr>
              <a:t>As a consultant with FAO, worked on food composition, pesticides maximum residue limits, the role of pesticides and microplastics in the human gut microbiome, and the effects of climate change on nutrition and biodiversity. </a:t>
            </a:r>
            <a:endParaRPr lang="en-US" sz="2200">
              <a:ea typeface="open sans" charset="0"/>
              <a:cs typeface="open sans" charset="0"/>
            </a:endParaRPr>
          </a:p>
          <a:p>
            <a:pPr marL="342900" indent="-342900">
              <a:buChar char="•"/>
            </a:pPr>
            <a:r>
              <a:rPr lang="en-US" sz="2200" dirty="0">
                <a:latin typeface="open sans"/>
                <a:ea typeface="open sans"/>
                <a:cs typeface="open sans"/>
              </a:rPr>
              <a:t>Conducted in-depth literature reviews, extrapolate and analyzed data, communicate technical results in internal and external reports, and organize two side events at pre-COP26. </a:t>
            </a:r>
            <a:endParaRPr lang="en-US" sz="2200">
              <a:ea typeface="open sans"/>
              <a:cs typeface="open sans"/>
            </a:endParaRPr>
          </a:p>
        </p:txBody>
      </p:sp>
      <p:pic>
        <p:nvPicPr>
          <p:cNvPr id="2" name="Picture 3" descr="A picture containing wall, person, clothing, indoor&#10;&#10;Description automatically generated">
            <a:extLst>
              <a:ext uri="{FF2B5EF4-FFF2-40B4-BE49-F238E27FC236}">
                <a16:creationId xmlns:a16="http://schemas.microsoft.com/office/drawing/2014/main" id="{6C5276B1-139D-EA84-7BD4-30A6795B7429}"/>
              </a:ext>
            </a:extLst>
          </p:cNvPr>
          <p:cNvPicPr>
            <a:picLocks noChangeAspect="1"/>
          </p:cNvPicPr>
          <p:nvPr/>
        </p:nvPicPr>
        <p:blipFill>
          <a:blip r:embed="rId2"/>
          <a:stretch>
            <a:fillRect/>
          </a:stretch>
        </p:blipFill>
        <p:spPr>
          <a:xfrm>
            <a:off x="4574569" y="1191939"/>
            <a:ext cx="1895583" cy="1263449"/>
          </a:xfrm>
          <a:prstGeom prst="rect">
            <a:avLst/>
          </a:prstGeom>
        </p:spPr>
      </p:pic>
    </p:spTree>
    <p:extLst>
      <p:ext uri="{BB962C8B-B14F-4D97-AF65-F5344CB8AC3E}">
        <p14:creationId xmlns:p14="http://schemas.microsoft.com/office/powerpoint/2010/main" val="3945584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F3F04D-B1DD-44CE-BC11-FA67F9B510E4}"/>
              </a:ext>
            </a:extLst>
          </p:cNvPr>
          <p:cNvSpPr>
            <a:spLocks noGrp="1"/>
          </p:cNvSpPr>
          <p:nvPr>
            <p:ph type="title"/>
          </p:nvPr>
        </p:nvSpPr>
        <p:spPr>
          <a:xfrm>
            <a:off x="295948" y="241190"/>
            <a:ext cx="6705600" cy="623236"/>
          </a:xfrm>
        </p:spPr>
        <p:txBody>
          <a:bodyPr lIns="91440" tIns="45720" rIns="91440" bIns="45720" anchor="t">
            <a:normAutofit/>
          </a:bodyPr>
          <a:lstStyle/>
          <a:p>
            <a:r>
              <a:rPr lang="en-US" sz="2400" dirty="0">
                <a:latin typeface="merriweather"/>
              </a:rPr>
              <a:t>Insider insight (1st Nov session)</a:t>
            </a:r>
            <a:endParaRPr lang="en-GB" dirty="0"/>
          </a:p>
        </p:txBody>
      </p:sp>
      <p:sp>
        <p:nvSpPr>
          <p:cNvPr id="6" name="Content Placeholder 5">
            <a:extLst>
              <a:ext uri="{FF2B5EF4-FFF2-40B4-BE49-F238E27FC236}">
                <a16:creationId xmlns:a16="http://schemas.microsoft.com/office/drawing/2014/main" id="{2ABED5ED-3858-4196-9D29-2FFD9F4CCAF8}"/>
              </a:ext>
            </a:extLst>
          </p:cNvPr>
          <p:cNvSpPr>
            <a:spLocks noGrp="1"/>
          </p:cNvSpPr>
          <p:nvPr>
            <p:ph idx="1"/>
          </p:nvPr>
        </p:nvSpPr>
        <p:spPr>
          <a:xfrm>
            <a:off x="218726" y="1616888"/>
            <a:ext cx="8400338" cy="4593731"/>
          </a:xfrm>
        </p:spPr>
        <p:txBody>
          <a:bodyPr lIns="91440" tIns="45720" rIns="91440" bIns="45720" anchor="t"/>
          <a:lstStyle/>
          <a:p>
            <a:r>
              <a:rPr lang="en-US" sz="2400" dirty="0">
                <a:latin typeface="open sans"/>
                <a:ea typeface="open sans"/>
                <a:cs typeface="open sans"/>
              </a:rPr>
              <a:t>Indira Bose </a:t>
            </a:r>
            <a:endParaRPr lang="en-US"/>
          </a:p>
          <a:p>
            <a:r>
              <a:rPr lang="en-US" i="1" dirty="0">
                <a:latin typeface="open sans"/>
                <a:ea typeface="open sans"/>
                <a:cs typeface="open sans"/>
              </a:rPr>
              <a:t>(BSc LSE, MPA Columbia University)</a:t>
            </a:r>
            <a:r>
              <a:rPr lang="en-US" dirty="0">
                <a:latin typeface="open sans"/>
                <a:ea typeface="open sans"/>
                <a:cs typeface="open sans"/>
              </a:rPr>
              <a:t>:</a:t>
            </a:r>
            <a:endParaRPr lang="en-US"/>
          </a:p>
          <a:p>
            <a:endParaRPr lang="en-US" dirty="0">
              <a:latin typeface="open sans"/>
              <a:ea typeface="open sans"/>
              <a:cs typeface="open sans"/>
            </a:endParaRPr>
          </a:p>
          <a:p>
            <a:r>
              <a:rPr lang="en-US" dirty="0">
                <a:latin typeface="open sans"/>
                <a:ea typeface="open sans"/>
                <a:cs typeface="open sans"/>
              </a:rPr>
              <a:t>•Currently, PhD candidate at LSHTM researching rainfall variability and the impact on infectious diseases and undernutrition in West Africa</a:t>
            </a:r>
          </a:p>
          <a:p>
            <a:r>
              <a:rPr lang="en-US" dirty="0">
                <a:latin typeface="open sans"/>
                <a:ea typeface="open sans"/>
                <a:cs typeface="open sans"/>
              </a:rPr>
              <a:t>•7 years working at the World Food </a:t>
            </a:r>
            <a:r>
              <a:rPr lang="en-US" dirty="0" err="1">
                <a:latin typeface="open sans"/>
                <a:ea typeface="open sans"/>
                <a:cs typeface="open sans"/>
              </a:rPr>
              <a:t>Programme</a:t>
            </a:r>
            <a:r>
              <a:rPr lang="en-US" dirty="0">
                <a:latin typeface="open sans"/>
                <a:ea typeface="open sans"/>
                <a:cs typeface="open sans"/>
              </a:rPr>
              <a:t> at HQ and various country offices</a:t>
            </a:r>
            <a:endParaRPr lang="en-US">
              <a:ea typeface="open sans" charset="0"/>
              <a:cs typeface="open sans" charset="0"/>
            </a:endParaRPr>
          </a:p>
          <a:p>
            <a:r>
              <a:rPr lang="en-US" dirty="0">
                <a:latin typeface="open sans"/>
                <a:ea typeface="open sans"/>
                <a:cs typeface="open sans"/>
              </a:rPr>
              <a:t>•Head of the Policy and Advocacy team in Cambodia for 3 years (leading the vulnerability analytics, nutrition and social protection team). </a:t>
            </a:r>
            <a:endParaRPr lang="en-US">
              <a:ea typeface="open sans" charset="0"/>
              <a:cs typeface="open sans" charset="0"/>
            </a:endParaRPr>
          </a:p>
          <a:p>
            <a:r>
              <a:rPr lang="en-US" dirty="0">
                <a:latin typeface="open sans"/>
                <a:ea typeface="open sans"/>
                <a:cs typeface="open sans"/>
              </a:rPr>
              <a:t>•3 years at HQ  developing and rolling out a model to estimate unaffordability of nutritious diets and advice governments on how to improve their food and nutrition policy and </a:t>
            </a:r>
            <a:r>
              <a:rPr lang="en-US" dirty="0" err="1">
                <a:latin typeface="open sans"/>
                <a:ea typeface="open sans"/>
                <a:cs typeface="open sans"/>
              </a:rPr>
              <a:t>programmes</a:t>
            </a:r>
            <a:r>
              <a:rPr lang="en-US" dirty="0">
                <a:latin typeface="open sans"/>
                <a:ea typeface="open sans"/>
                <a:cs typeface="open sans"/>
              </a:rPr>
              <a:t>- called ‘Fill the Nutrient Gap’ (Bose et al., 2019).</a:t>
            </a:r>
            <a:endParaRPr lang="en-US">
              <a:ea typeface="open sans" charset="0"/>
              <a:cs typeface="open sans" charset="0"/>
            </a:endParaRPr>
          </a:p>
          <a:p>
            <a:r>
              <a:rPr lang="en-US" dirty="0">
                <a:latin typeface="open sans"/>
                <a:ea typeface="open sans"/>
                <a:cs typeface="open sans"/>
              </a:rPr>
              <a:t>•Technical Advisor for nutrition analysis and policy for the Zimbabwe CO</a:t>
            </a:r>
            <a:endParaRPr lang="en-US">
              <a:ea typeface="open sans" charset="0"/>
              <a:cs typeface="open sans" charset="0"/>
            </a:endParaRPr>
          </a:p>
          <a:p>
            <a:r>
              <a:rPr lang="en-US" dirty="0">
                <a:latin typeface="open sans"/>
                <a:ea typeface="open sans"/>
                <a:cs typeface="open sans"/>
              </a:rPr>
              <a:t>•Previously worked with the World Bank, Innovations for Poverty Action, Ministry of Agriculture in Myanmar/World Fish</a:t>
            </a:r>
            <a:endParaRPr lang="en-US" dirty="0">
              <a:ea typeface="open sans" charset="0"/>
              <a:cs typeface="open sans" charset="0"/>
            </a:endParaRPr>
          </a:p>
        </p:txBody>
      </p:sp>
      <p:pic>
        <p:nvPicPr>
          <p:cNvPr id="2" name="Picture 4" descr="A picture containing person, glasses&#10;&#10;Description automatically generated">
            <a:extLst>
              <a:ext uri="{FF2B5EF4-FFF2-40B4-BE49-F238E27FC236}">
                <a16:creationId xmlns:a16="http://schemas.microsoft.com/office/drawing/2014/main" id="{09F23441-5FDC-C4CC-88A1-1457964F1FFE}"/>
              </a:ext>
            </a:extLst>
          </p:cNvPr>
          <p:cNvPicPr>
            <a:picLocks noChangeAspect="1"/>
          </p:cNvPicPr>
          <p:nvPr/>
        </p:nvPicPr>
        <p:blipFill>
          <a:blip r:embed="rId2"/>
          <a:stretch>
            <a:fillRect/>
          </a:stretch>
        </p:blipFill>
        <p:spPr>
          <a:xfrm>
            <a:off x="5420001" y="283764"/>
            <a:ext cx="1756711" cy="2116863"/>
          </a:xfrm>
          <a:prstGeom prst="rect">
            <a:avLst/>
          </a:prstGeom>
        </p:spPr>
      </p:pic>
    </p:spTree>
    <p:extLst>
      <p:ext uri="{BB962C8B-B14F-4D97-AF65-F5344CB8AC3E}">
        <p14:creationId xmlns:p14="http://schemas.microsoft.com/office/powerpoint/2010/main" val="3394541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F3F04D-B1DD-44CE-BC11-FA67F9B510E4}"/>
              </a:ext>
            </a:extLst>
          </p:cNvPr>
          <p:cNvSpPr>
            <a:spLocks noGrp="1"/>
          </p:cNvSpPr>
          <p:nvPr>
            <p:ph type="title"/>
          </p:nvPr>
        </p:nvSpPr>
        <p:spPr/>
        <p:txBody>
          <a:bodyPr lIns="91440" tIns="45720" rIns="91440" bIns="45720" anchor="t">
            <a:normAutofit/>
          </a:bodyPr>
          <a:lstStyle/>
          <a:p>
            <a:r>
              <a:rPr lang="en-US" sz="2400" dirty="0">
                <a:latin typeface="merriweather"/>
              </a:rPr>
              <a:t>Insider insight (2nd Nov session)</a:t>
            </a:r>
            <a:endParaRPr lang="en-GB" dirty="0"/>
          </a:p>
        </p:txBody>
      </p:sp>
      <p:sp>
        <p:nvSpPr>
          <p:cNvPr id="6" name="Content Placeholder 5">
            <a:extLst>
              <a:ext uri="{FF2B5EF4-FFF2-40B4-BE49-F238E27FC236}">
                <a16:creationId xmlns:a16="http://schemas.microsoft.com/office/drawing/2014/main" id="{2ABED5ED-3858-4196-9D29-2FFD9F4CCAF8}"/>
              </a:ext>
            </a:extLst>
          </p:cNvPr>
          <p:cNvSpPr>
            <a:spLocks noGrp="1"/>
          </p:cNvSpPr>
          <p:nvPr>
            <p:ph idx="1"/>
          </p:nvPr>
        </p:nvSpPr>
        <p:spPr>
          <a:xfrm>
            <a:off x="503289" y="1588431"/>
            <a:ext cx="8229600" cy="4821382"/>
          </a:xfrm>
        </p:spPr>
        <p:txBody>
          <a:bodyPr lIns="91440" tIns="45720" rIns="91440" bIns="45720" anchor="t"/>
          <a:lstStyle/>
          <a:p>
            <a:r>
              <a:rPr lang="en-US" sz="2800" dirty="0">
                <a:latin typeface="open sans"/>
                <a:ea typeface="open sans"/>
                <a:cs typeface="open sans"/>
              </a:rPr>
              <a:t>Jennifer Kealy:</a:t>
            </a:r>
          </a:p>
          <a:p>
            <a:endParaRPr lang="en-US" sz="2800" dirty="0">
              <a:ea typeface="open sans"/>
              <a:cs typeface="open sans"/>
            </a:endParaRPr>
          </a:p>
          <a:p>
            <a:pPr marL="342900" indent="-342900">
              <a:buChar char="•"/>
            </a:pPr>
            <a:r>
              <a:rPr lang="en-US" sz="2400" dirty="0">
                <a:latin typeface="open sans"/>
                <a:ea typeface="open sans"/>
                <a:cs typeface="open sans"/>
              </a:rPr>
              <a:t>Current DrPH candidate, research in Uganda January 2023</a:t>
            </a:r>
          </a:p>
          <a:p>
            <a:pPr marL="342900" indent="-342900">
              <a:buChar char="•"/>
            </a:pPr>
            <a:r>
              <a:rPr lang="en-US" sz="2400" dirty="0">
                <a:latin typeface="open sans"/>
                <a:ea typeface="open sans"/>
                <a:cs typeface="open sans"/>
              </a:rPr>
              <a:t>Consultant with WHO, Access to Medicine and Health Products Division</a:t>
            </a:r>
          </a:p>
          <a:p>
            <a:pPr marL="342900" indent="-342900">
              <a:buChar char="•"/>
            </a:pPr>
            <a:r>
              <a:rPr lang="en-US" sz="2400" dirty="0">
                <a:latin typeface="open sans"/>
                <a:ea typeface="open sans"/>
                <a:cs typeface="open sans"/>
              </a:rPr>
              <a:t>Previous experience with WHO in Liberia (2009-2013) and with TB surveys group</a:t>
            </a:r>
          </a:p>
          <a:p>
            <a:pPr marL="342900" indent="-342900">
              <a:buChar char="•"/>
            </a:pPr>
            <a:r>
              <a:rPr lang="en-US" sz="2400" dirty="0">
                <a:latin typeface="open sans"/>
                <a:ea typeface="open sans"/>
                <a:cs typeface="open sans"/>
              </a:rPr>
              <a:t>Prior experience in pharma, biotech, an academic institute and an NGO</a:t>
            </a:r>
            <a:endParaRPr lang="en-US" sz="2400" dirty="0">
              <a:ea typeface="open sans"/>
              <a:cs typeface="open sans"/>
            </a:endParaRPr>
          </a:p>
          <a:p>
            <a:pPr marL="342900" indent="-342900">
              <a:buChar char="•"/>
            </a:pPr>
            <a:r>
              <a:rPr lang="en-US" sz="2400" dirty="0">
                <a:latin typeface="open sans"/>
                <a:ea typeface="open sans"/>
                <a:cs typeface="open sans"/>
              </a:rPr>
              <a:t>Clinical research (drugs/vaccines/diagnostics for NCDs and IDs)</a:t>
            </a:r>
          </a:p>
          <a:p>
            <a:pPr marL="342900" indent="-342900">
              <a:buChar char="•"/>
            </a:pPr>
            <a:endParaRPr lang="en-US" sz="2400" dirty="0">
              <a:latin typeface="open sans"/>
              <a:ea typeface="open sans"/>
              <a:cs typeface="open sans"/>
            </a:endParaRPr>
          </a:p>
        </p:txBody>
      </p:sp>
      <p:pic>
        <p:nvPicPr>
          <p:cNvPr id="2" name="Picture 3">
            <a:extLst>
              <a:ext uri="{FF2B5EF4-FFF2-40B4-BE49-F238E27FC236}">
                <a16:creationId xmlns:a16="http://schemas.microsoft.com/office/drawing/2014/main" id="{A929FA93-E9C7-3E4C-0BC1-7C12EF3DCBDC}"/>
              </a:ext>
            </a:extLst>
          </p:cNvPr>
          <p:cNvPicPr>
            <a:picLocks noChangeAspect="1"/>
          </p:cNvPicPr>
          <p:nvPr/>
        </p:nvPicPr>
        <p:blipFill>
          <a:blip r:embed="rId2"/>
          <a:stretch>
            <a:fillRect/>
          </a:stretch>
        </p:blipFill>
        <p:spPr>
          <a:xfrm>
            <a:off x="5319445" y="631860"/>
            <a:ext cx="1895583" cy="1895583"/>
          </a:xfrm>
          <a:prstGeom prst="rect">
            <a:avLst/>
          </a:prstGeom>
        </p:spPr>
      </p:pic>
    </p:spTree>
    <p:extLst>
      <p:ext uri="{BB962C8B-B14F-4D97-AF65-F5344CB8AC3E}">
        <p14:creationId xmlns:p14="http://schemas.microsoft.com/office/powerpoint/2010/main" val="2432871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F3F04D-B1DD-44CE-BC11-FA67F9B510E4}"/>
              </a:ext>
            </a:extLst>
          </p:cNvPr>
          <p:cNvSpPr>
            <a:spLocks noGrp="1"/>
          </p:cNvSpPr>
          <p:nvPr>
            <p:ph type="title"/>
          </p:nvPr>
        </p:nvSpPr>
        <p:spPr/>
        <p:txBody>
          <a:bodyPr lIns="91440" tIns="45720" rIns="91440" bIns="45720" anchor="t">
            <a:normAutofit/>
          </a:bodyPr>
          <a:lstStyle/>
          <a:p>
            <a:r>
              <a:rPr lang="en-US" sz="2400" dirty="0">
                <a:latin typeface="merriweather"/>
              </a:rPr>
              <a:t>Insider insight (2nd Nov session)</a:t>
            </a:r>
            <a:endParaRPr lang="en-GB" dirty="0"/>
          </a:p>
        </p:txBody>
      </p:sp>
      <p:sp>
        <p:nvSpPr>
          <p:cNvPr id="6" name="Content Placeholder 5">
            <a:extLst>
              <a:ext uri="{FF2B5EF4-FFF2-40B4-BE49-F238E27FC236}">
                <a16:creationId xmlns:a16="http://schemas.microsoft.com/office/drawing/2014/main" id="{2ABED5ED-3858-4196-9D29-2FFD9F4CCAF8}"/>
              </a:ext>
            </a:extLst>
          </p:cNvPr>
          <p:cNvSpPr>
            <a:spLocks noGrp="1"/>
          </p:cNvSpPr>
          <p:nvPr>
            <p:ph idx="1"/>
          </p:nvPr>
        </p:nvSpPr>
        <p:spPr>
          <a:xfrm>
            <a:off x="464761" y="1280206"/>
            <a:ext cx="8229600" cy="4821382"/>
          </a:xfrm>
        </p:spPr>
        <p:txBody>
          <a:bodyPr lIns="91440" tIns="45720" rIns="91440" bIns="45720" anchor="t"/>
          <a:lstStyle/>
          <a:p>
            <a:r>
              <a:rPr lang="en-US" sz="2800" dirty="0">
                <a:latin typeface="open sans"/>
                <a:ea typeface="open sans"/>
                <a:cs typeface="open sans"/>
              </a:rPr>
              <a:t>Juliette McHardy:</a:t>
            </a:r>
            <a:endParaRPr lang="en-US" dirty="0"/>
          </a:p>
          <a:p>
            <a:endParaRPr lang="en-US" sz="2800" dirty="0">
              <a:ea typeface="open sans"/>
              <a:cs typeface="open sans"/>
            </a:endParaRPr>
          </a:p>
          <a:p>
            <a:pPr marL="342900" indent="-342900">
              <a:buChar char="•"/>
            </a:pPr>
            <a:r>
              <a:rPr lang="en-US" sz="2000" dirty="0">
                <a:latin typeface="open sans"/>
                <a:ea typeface="open sans"/>
                <a:cs typeface="open sans"/>
              </a:rPr>
              <a:t>Consultant with the Department of Social Determinants at WHO HQ, working with Commercial and Economic Determinants Unit. </a:t>
            </a:r>
          </a:p>
          <a:p>
            <a:pPr marL="342900" indent="-342900">
              <a:buChar char="•"/>
            </a:pPr>
            <a:r>
              <a:rPr lang="en-US" sz="2000" dirty="0">
                <a:latin typeface="open sans"/>
                <a:ea typeface="open sans"/>
                <a:cs typeface="open sans"/>
              </a:rPr>
              <a:t>Consultant with the O’Neill Institute for National and Global Health Law. </a:t>
            </a:r>
            <a:endParaRPr lang="en-US" sz="2000">
              <a:ea typeface="open sans" charset="0"/>
              <a:cs typeface="open sans" charset="0"/>
            </a:endParaRPr>
          </a:p>
          <a:p>
            <a:pPr marL="342900" indent="-342900">
              <a:buChar char="•"/>
            </a:pPr>
            <a:r>
              <a:rPr lang="en-US" sz="2000" dirty="0">
                <a:latin typeface="open sans"/>
                <a:ea typeface="open sans"/>
                <a:cs typeface="open sans"/>
              </a:rPr>
              <a:t>Qualified lawyer and admitted solicitor and barrister of the High Court of New Zealand, background in national and global public health law, human rights law. </a:t>
            </a:r>
            <a:endParaRPr lang="en-US" sz="2000">
              <a:ea typeface="open sans"/>
              <a:cs typeface="open sans"/>
            </a:endParaRPr>
          </a:p>
          <a:p>
            <a:pPr marL="342900" indent="-342900">
              <a:buChar char="•"/>
            </a:pPr>
            <a:r>
              <a:rPr lang="en-US" sz="2000" dirty="0">
                <a:latin typeface="open sans"/>
                <a:ea typeface="open sans"/>
                <a:cs typeface="open sans"/>
              </a:rPr>
              <a:t>Internship at WHO’s Fiscal Policies for Health Unit focused on advancing national legal capacity for health-promoting taxation.  </a:t>
            </a:r>
            <a:endParaRPr lang="en-US" sz="2000" dirty="0">
              <a:ea typeface="open sans"/>
              <a:cs typeface="open sans"/>
            </a:endParaRPr>
          </a:p>
          <a:p>
            <a:pPr marL="342900" indent="-342900">
              <a:buChar char="•"/>
            </a:pPr>
            <a:r>
              <a:rPr lang="en-US" sz="2000" dirty="0">
                <a:latin typeface="open sans"/>
                <a:ea typeface="open sans"/>
                <a:cs typeface="open sans"/>
              </a:rPr>
              <a:t>Continued with WHO as a full-time consultant before starting a Fellowship at O’Neill </a:t>
            </a:r>
            <a:endParaRPr lang="en-US" sz="2000">
              <a:ea typeface="open sans"/>
              <a:cs typeface="open sans"/>
            </a:endParaRPr>
          </a:p>
          <a:p>
            <a:pPr marL="342900" indent="-342900">
              <a:buChar char="•"/>
            </a:pPr>
            <a:r>
              <a:rPr lang="en-US" sz="2000" dirty="0">
                <a:latin typeface="open sans"/>
                <a:ea typeface="open sans"/>
                <a:cs typeface="open sans"/>
              </a:rPr>
              <a:t>Current MSc in Health Policy Planning and Financing at LSHTM and LSE. </a:t>
            </a:r>
            <a:endParaRPr lang="en-US" sz="2000">
              <a:ea typeface="open sans"/>
              <a:cs typeface="open sans"/>
            </a:endParaRPr>
          </a:p>
          <a:p>
            <a:pPr marL="342900" indent="-342900">
              <a:buChar char="•"/>
            </a:pPr>
            <a:endParaRPr lang="en-US" sz="2400" dirty="0">
              <a:latin typeface="open sans"/>
              <a:ea typeface="open sans"/>
              <a:cs typeface="open sans"/>
            </a:endParaRPr>
          </a:p>
        </p:txBody>
      </p:sp>
      <p:pic>
        <p:nvPicPr>
          <p:cNvPr id="2" name="Picture 3" descr="A picture containing person, clothing, wall, indoor&#10;&#10;Description automatically generated">
            <a:extLst>
              <a:ext uri="{FF2B5EF4-FFF2-40B4-BE49-F238E27FC236}">
                <a16:creationId xmlns:a16="http://schemas.microsoft.com/office/drawing/2014/main" id="{A2CB6167-2C7F-D698-38A2-06DA87B10321}"/>
              </a:ext>
            </a:extLst>
          </p:cNvPr>
          <p:cNvPicPr>
            <a:picLocks noChangeAspect="1"/>
          </p:cNvPicPr>
          <p:nvPr/>
        </p:nvPicPr>
        <p:blipFill>
          <a:blip r:embed="rId2"/>
          <a:stretch>
            <a:fillRect/>
          </a:stretch>
        </p:blipFill>
        <p:spPr>
          <a:xfrm>
            <a:off x="5768939" y="125254"/>
            <a:ext cx="1677256" cy="2009806"/>
          </a:xfrm>
          <a:prstGeom prst="rect">
            <a:avLst/>
          </a:prstGeom>
        </p:spPr>
      </p:pic>
    </p:spTree>
    <p:extLst>
      <p:ext uri="{BB962C8B-B14F-4D97-AF65-F5344CB8AC3E}">
        <p14:creationId xmlns:p14="http://schemas.microsoft.com/office/powerpoint/2010/main" val="4082400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lIns="91440" tIns="45720" rIns="91440" bIns="45720" anchor="t"/>
          <a:lstStyle/>
          <a:p>
            <a:r>
              <a:rPr lang="en-GB" dirty="0"/>
              <a:t>(courtesy of Michael Emery, HR Director, IOM)</a:t>
            </a:r>
          </a:p>
          <a:p>
            <a:pPr marL="342900" indent="-342900">
              <a:buFont typeface="+mj-lt"/>
              <a:buAutoNum type="arabicPeriod"/>
            </a:pPr>
            <a:r>
              <a:rPr lang="en-GB" dirty="0"/>
              <a:t>Qualifications (agencies vary a little, but many prefer a master’s)</a:t>
            </a:r>
          </a:p>
          <a:p>
            <a:pPr marL="342900" indent="-342900">
              <a:buFont typeface="+mj-lt"/>
              <a:buAutoNum type="arabicPeriod"/>
            </a:pPr>
            <a:r>
              <a:rPr lang="en-GB" dirty="0"/>
              <a:t>Documents (get the paperwork right).  Be aware that funders such as </a:t>
            </a:r>
            <a:r>
              <a:rPr lang="en-GB" dirty="0" err="1"/>
              <a:t>DFiD</a:t>
            </a:r>
            <a:r>
              <a:rPr lang="en-GB" dirty="0"/>
              <a:t> are increasingly ‘results orientated’.</a:t>
            </a:r>
          </a:p>
          <a:p>
            <a:pPr marL="342900" indent="-342900">
              <a:buFont typeface="+mj-lt"/>
              <a:buAutoNum type="arabicPeriod"/>
            </a:pPr>
            <a:r>
              <a:rPr lang="en-GB" dirty="0"/>
              <a:t>Networking is vital</a:t>
            </a:r>
          </a:p>
          <a:p>
            <a:pPr marL="899795" lvl="1" indent="-342900"/>
            <a:r>
              <a:rPr lang="en-GB" dirty="0"/>
              <a:t>Tier 3 ‘passive networkers’</a:t>
            </a:r>
            <a:endParaRPr lang="en-GB" dirty="0">
              <a:cs typeface="Calibri"/>
            </a:endParaRPr>
          </a:p>
          <a:p>
            <a:pPr marL="899795" lvl="1" indent="-342900"/>
            <a:r>
              <a:rPr lang="en-GB" dirty="0"/>
              <a:t>Tier 2 ‘active networkers’</a:t>
            </a:r>
            <a:endParaRPr lang="en-GB" dirty="0">
              <a:cs typeface="Calibri"/>
            </a:endParaRPr>
          </a:p>
          <a:p>
            <a:pPr marL="899795" lvl="1" indent="-342900"/>
            <a:r>
              <a:rPr lang="en-GB" dirty="0"/>
              <a:t>Tier 1 ‘creative networkers’ – be one of those</a:t>
            </a:r>
            <a:endParaRPr lang="en-GB" dirty="0">
              <a:cs typeface="Calibri"/>
            </a:endParaRPr>
          </a:p>
          <a:p>
            <a:pPr marL="342900" indent="-342900">
              <a:buFont typeface="+mj-lt"/>
              <a:buAutoNum type="arabicPeriod"/>
            </a:pPr>
            <a:r>
              <a:rPr lang="en-GB" dirty="0"/>
              <a:t>Reputation management (not just your online presence but the way you behave towards colleagues – 360)</a:t>
            </a:r>
          </a:p>
          <a:p>
            <a:pPr marL="342900" indent="-342900">
              <a:buFont typeface="+mj-lt"/>
              <a:buAutoNum type="arabicPeriod"/>
            </a:pPr>
            <a:r>
              <a:rPr lang="en-GB" dirty="0"/>
              <a:t>Competencies (used for recruitment and performance management)</a:t>
            </a:r>
          </a:p>
          <a:p>
            <a:pPr marL="342900" indent="-342900">
              <a:buFont typeface="+mj-lt"/>
              <a:buAutoNum type="arabicPeriod"/>
            </a:pPr>
            <a:r>
              <a:rPr lang="en-GB" dirty="0"/>
              <a:t>Job satisfiers (think about what satisfies you in a job)</a:t>
            </a:r>
          </a:p>
          <a:p>
            <a:pPr marL="342900" indent="-342900">
              <a:buFont typeface="+mj-lt"/>
              <a:buAutoNum type="arabicPeriod"/>
            </a:pPr>
            <a:r>
              <a:rPr lang="en-GB" dirty="0">
                <a:latin typeface="open sans"/>
                <a:ea typeface="open sans"/>
                <a:cs typeface="open sans"/>
              </a:rPr>
              <a:t>Values (e.g. could you answer, “What are the three values that are most important to you and how do these values translate into your work?”)</a:t>
            </a:r>
          </a:p>
        </p:txBody>
      </p:sp>
      <p:sp>
        <p:nvSpPr>
          <p:cNvPr id="3" name="Title 2"/>
          <p:cNvSpPr>
            <a:spLocks noGrp="1"/>
          </p:cNvSpPr>
          <p:nvPr>
            <p:ph type="title"/>
          </p:nvPr>
        </p:nvSpPr>
        <p:spPr/>
        <p:txBody>
          <a:bodyPr>
            <a:normAutofit fontScale="90000"/>
          </a:bodyPr>
          <a:lstStyle/>
          <a:p>
            <a:r>
              <a:rPr lang="en-GB" dirty="0"/>
              <a:t>11 general tips for building a career in an international organisation</a:t>
            </a:r>
          </a:p>
        </p:txBody>
      </p:sp>
    </p:spTree>
    <p:extLst>
      <p:ext uri="{BB962C8B-B14F-4D97-AF65-F5344CB8AC3E}">
        <p14:creationId xmlns:p14="http://schemas.microsoft.com/office/powerpoint/2010/main" val="2034583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61DD631-B680-4533-9134-7E09BE03DF93}"/>
              </a:ext>
            </a:extLst>
          </p:cNvPr>
          <p:cNvSpPr>
            <a:spLocks noGrp="1"/>
          </p:cNvSpPr>
          <p:nvPr>
            <p:ph type="title"/>
          </p:nvPr>
        </p:nvSpPr>
        <p:spPr/>
        <p:txBody>
          <a:bodyPr lIns="91440" tIns="45720" rIns="91440" bIns="45720" anchor="t">
            <a:normAutofit/>
          </a:bodyPr>
          <a:lstStyle/>
          <a:p>
            <a:r>
              <a:rPr lang="en-US">
                <a:latin typeface="merriweather"/>
              </a:rPr>
              <a:t>We are here to help</a:t>
            </a:r>
            <a:endParaRPr lang="en-US"/>
          </a:p>
        </p:txBody>
      </p:sp>
      <p:sp>
        <p:nvSpPr>
          <p:cNvPr id="13" name="TextBox 12">
            <a:extLst>
              <a:ext uri="{FF2B5EF4-FFF2-40B4-BE49-F238E27FC236}">
                <a16:creationId xmlns:a16="http://schemas.microsoft.com/office/drawing/2014/main" id="{576B9E46-B0D0-4E4E-9128-CF2CF386368A}"/>
              </a:ext>
            </a:extLst>
          </p:cNvPr>
          <p:cNvSpPr txBox="1"/>
          <p:nvPr/>
        </p:nvSpPr>
        <p:spPr>
          <a:xfrm>
            <a:off x="1548789" y="4438991"/>
            <a:ext cx="2564584" cy="830997"/>
          </a:xfrm>
          <a:prstGeom prst="rect">
            <a:avLst/>
          </a:prstGeom>
          <a:noFill/>
        </p:spPr>
        <p:txBody>
          <a:bodyPr wrap="square" lIns="91440" tIns="45720" rIns="91440" bIns="45720" rtlCol="0" anchor="t">
            <a:spAutoFit/>
          </a:bodyPr>
          <a:lstStyle/>
          <a:p>
            <a:r>
              <a:rPr lang="en-US" sz="1600" b="1" dirty="0">
                <a:latin typeface="Open Sans"/>
                <a:ea typeface="Open Sans"/>
                <a:cs typeface="Open Sans"/>
              </a:rPr>
              <a:t>Fiona Telford –Careers Consultant</a:t>
            </a:r>
            <a:r>
              <a:rPr lang="en-US" sz="1600" dirty="0">
                <a:latin typeface="Open Sans"/>
                <a:ea typeface="Open Sans"/>
                <a:cs typeface="Open Sans"/>
              </a:rPr>
              <a:t> Mondays &amp; Tuesdays</a:t>
            </a:r>
            <a:endParaRPr lang="en-GB" sz="1600">
              <a:latin typeface="Open Sans"/>
              <a:ea typeface="Open Sans"/>
              <a:cs typeface="Open Sans"/>
            </a:endParaRPr>
          </a:p>
        </p:txBody>
      </p:sp>
      <p:sp>
        <p:nvSpPr>
          <p:cNvPr id="14" name="TextBox 13">
            <a:extLst>
              <a:ext uri="{FF2B5EF4-FFF2-40B4-BE49-F238E27FC236}">
                <a16:creationId xmlns:a16="http://schemas.microsoft.com/office/drawing/2014/main" id="{7F106B12-050A-4BDD-A8F8-8081B0496284}"/>
              </a:ext>
            </a:extLst>
          </p:cNvPr>
          <p:cNvSpPr txBox="1"/>
          <p:nvPr/>
        </p:nvSpPr>
        <p:spPr>
          <a:xfrm>
            <a:off x="5316071" y="4381947"/>
            <a:ext cx="2211402" cy="1077218"/>
          </a:xfrm>
          <a:prstGeom prst="rect">
            <a:avLst/>
          </a:prstGeom>
          <a:noFill/>
        </p:spPr>
        <p:txBody>
          <a:bodyPr wrap="square" lIns="91440" tIns="45720" rIns="91440" bIns="45720" rtlCol="0" anchor="t">
            <a:spAutoFit/>
          </a:bodyPr>
          <a:lstStyle/>
          <a:p>
            <a:r>
              <a:rPr lang="en-US" sz="1600" b="1" dirty="0">
                <a:latin typeface="Open Sans"/>
                <a:ea typeface="Open Sans"/>
                <a:cs typeface="Open Sans"/>
              </a:rPr>
              <a:t>Josh Phillips</a:t>
            </a:r>
            <a:r>
              <a:rPr lang="en-US" sz="1600" dirty="0">
                <a:latin typeface="Open Sans"/>
                <a:ea typeface="Open Sans"/>
                <a:cs typeface="Open Sans"/>
              </a:rPr>
              <a:t> – </a:t>
            </a:r>
            <a:r>
              <a:rPr lang="en-US" sz="1600" b="1" dirty="0">
                <a:latin typeface="Open Sans"/>
                <a:ea typeface="Open Sans"/>
                <a:cs typeface="Open Sans"/>
              </a:rPr>
              <a:t>Careers Consultant</a:t>
            </a:r>
            <a:endParaRPr lang="en-GB" sz="1600" b="1" dirty="0">
              <a:latin typeface="Open Sans"/>
              <a:ea typeface="Open Sans"/>
              <a:cs typeface="Open Sans"/>
            </a:endParaRPr>
          </a:p>
          <a:p>
            <a:r>
              <a:rPr lang="en-US" sz="1600" dirty="0">
                <a:latin typeface="Open Sans"/>
                <a:ea typeface="Open Sans"/>
                <a:cs typeface="Open Sans"/>
              </a:rPr>
              <a:t>Wednesdays, Thursdays &amp; Fridays</a:t>
            </a:r>
            <a:endParaRPr lang="en-GB" sz="1600" dirty="0">
              <a:latin typeface="Open Sans"/>
              <a:ea typeface="Open Sans"/>
              <a:cs typeface="Open Sans"/>
            </a:endParaRPr>
          </a:p>
        </p:txBody>
      </p:sp>
      <p:pic>
        <p:nvPicPr>
          <p:cNvPr id="4" name="Picture 4">
            <a:extLst>
              <a:ext uri="{FF2B5EF4-FFF2-40B4-BE49-F238E27FC236}">
                <a16:creationId xmlns:a16="http://schemas.microsoft.com/office/drawing/2014/main" id="{58EB5B10-9884-68A1-E66F-7B746C2C2079}"/>
              </a:ext>
            </a:extLst>
          </p:cNvPr>
          <p:cNvPicPr>
            <a:picLocks noChangeAspect="1"/>
          </p:cNvPicPr>
          <p:nvPr/>
        </p:nvPicPr>
        <p:blipFill rotWithShape="1">
          <a:blip r:embed="rId3"/>
          <a:srcRect l="5948" t="-166" r="4089" b="-352"/>
          <a:stretch/>
        </p:blipFill>
        <p:spPr>
          <a:xfrm>
            <a:off x="5289556" y="1721667"/>
            <a:ext cx="2176384" cy="2557373"/>
          </a:xfrm>
          <a:prstGeom prst="rect">
            <a:avLst/>
          </a:prstGeom>
        </p:spPr>
      </p:pic>
      <p:sp>
        <p:nvSpPr>
          <p:cNvPr id="5" name="TextBox 4">
            <a:extLst>
              <a:ext uri="{FF2B5EF4-FFF2-40B4-BE49-F238E27FC236}">
                <a16:creationId xmlns:a16="http://schemas.microsoft.com/office/drawing/2014/main" id="{62C919E3-5AEC-B2A3-778D-286C083C68B4}"/>
              </a:ext>
            </a:extLst>
          </p:cNvPr>
          <p:cNvSpPr txBox="1"/>
          <p:nvPr/>
        </p:nvSpPr>
        <p:spPr>
          <a:xfrm>
            <a:off x="1292400" y="5828400"/>
            <a:ext cx="6775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Open Sans"/>
                <a:ea typeface="Open Sans"/>
                <a:cs typeface="Open Sans"/>
              </a:rPr>
              <a:t>Contact us on careers@lshtm.ac.uk</a:t>
            </a:r>
          </a:p>
        </p:txBody>
      </p:sp>
      <p:pic>
        <p:nvPicPr>
          <p:cNvPr id="3" name="Picture 2" descr="A person sitting at a table&#10;&#10;Description automatically generated">
            <a:extLst>
              <a:ext uri="{FF2B5EF4-FFF2-40B4-BE49-F238E27FC236}">
                <a16:creationId xmlns:a16="http://schemas.microsoft.com/office/drawing/2014/main" id="{DA7DFBB7-53BB-2A8F-3688-B447E6CF2F45}"/>
              </a:ext>
            </a:extLst>
          </p:cNvPr>
          <p:cNvPicPr>
            <a:picLocks noChangeAspect="1"/>
          </p:cNvPicPr>
          <p:nvPr/>
        </p:nvPicPr>
        <p:blipFill>
          <a:blip r:embed="rId4"/>
          <a:stretch>
            <a:fillRect/>
          </a:stretch>
        </p:blipFill>
        <p:spPr>
          <a:xfrm>
            <a:off x="1625140" y="1725880"/>
            <a:ext cx="2333917" cy="2553532"/>
          </a:xfrm>
          <a:prstGeom prst="rect">
            <a:avLst/>
          </a:prstGeom>
        </p:spPr>
      </p:pic>
    </p:spTree>
    <p:extLst>
      <p:ext uri="{BB962C8B-B14F-4D97-AF65-F5344CB8AC3E}">
        <p14:creationId xmlns:p14="http://schemas.microsoft.com/office/powerpoint/2010/main" val="519067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AutoNum type="arabicPeriod" startAt="8"/>
            </a:pPr>
            <a:r>
              <a:rPr lang="en-GB" dirty="0"/>
              <a:t>‘Opportunity scans’ – where are you most likely to find an opportunity?</a:t>
            </a:r>
          </a:p>
          <a:p>
            <a:pPr marL="342900" indent="-342900">
              <a:buAutoNum type="arabicPeriod" startAt="8"/>
            </a:pPr>
            <a:r>
              <a:rPr lang="en-GB" dirty="0"/>
              <a:t>EQ (emotional intelligence) – the ability to fit.  How aware are you of your cultural/personality coding?</a:t>
            </a:r>
          </a:p>
          <a:p>
            <a:pPr marL="342900" indent="-342900">
              <a:buAutoNum type="arabicPeriod" startAt="8"/>
            </a:pPr>
            <a:r>
              <a:rPr lang="en-GB" dirty="0"/>
              <a:t>Momentum – most people join in their early 30s (NB WHO suggested 42…), have to build towards that.</a:t>
            </a:r>
          </a:p>
          <a:p>
            <a:pPr marL="342900" indent="-342900">
              <a:buAutoNum type="arabicPeriod" startAt="8"/>
            </a:pPr>
            <a:r>
              <a:rPr lang="en-GB" dirty="0"/>
              <a:t>Luck – “when preparation meets opportunity” (Oprah), “The harder I work, the luckier I get” (Edison)</a:t>
            </a:r>
          </a:p>
          <a:p>
            <a:pPr marL="342900" indent="-342900">
              <a:buAutoNum type="arabicPeriod" startAt="8"/>
            </a:pPr>
            <a:endParaRPr lang="en-GB" dirty="0"/>
          </a:p>
          <a:p>
            <a:r>
              <a:rPr lang="en-GB" dirty="0"/>
              <a:t>Core skills: agility, love, diversity, care.</a:t>
            </a:r>
          </a:p>
          <a:p>
            <a:endParaRPr lang="en-GB" dirty="0"/>
          </a:p>
          <a:p>
            <a:endParaRPr lang="en-GB" dirty="0"/>
          </a:p>
        </p:txBody>
      </p:sp>
      <p:sp>
        <p:nvSpPr>
          <p:cNvPr id="3" name="Title 2"/>
          <p:cNvSpPr>
            <a:spLocks noGrp="1"/>
          </p:cNvSpPr>
          <p:nvPr>
            <p:ph type="title"/>
          </p:nvPr>
        </p:nvSpPr>
        <p:spPr/>
        <p:txBody>
          <a:bodyPr lIns="91440" tIns="45720" rIns="91440" bIns="45720" anchor="t">
            <a:normAutofit fontScale="90000"/>
          </a:bodyPr>
          <a:lstStyle/>
          <a:p>
            <a:r>
              <a:rPr lang="en-GB" sz="2200" dirty="0">
                <a:latin typeface="merriweather"/>
              </a:rPr>
              <a:t>11 general tips for building a career in an international organisation</a:t>
            </a:r>
            <a:endParaRPr lang="en-US" dirty="0">
              <a:latin typeface="merriweather"/>
            </a:endParaRPr>
          </a:p>
        </p:txBody>
      </p:sp>
    </p:spTree>
    <p:extLst>
      <p:ext uri="{BB962C8B-B14F-4D97-AF65-F5344CB8AC3E}">
        <p14:creationId xmlns:p14="http://schemas.microsoft.com/office/powerpoint/2010/main" val="3581951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Your situation, and possible next steps</a:t>
            </a:r>
          </a:p>
        </p:txBody>
      </p:sp>
      <p:sp>
        <p:nvSpPr>
          <p:cNvPr id="4" name="TextBox 3"/>
          <p:cNvSpPr txBox="1"/>
          <p:nvPr/>
        </p:nvSpPr>
        <p:spPr>
          <a:xfrm>
            <a:off x="595223" y="1388853"/>
            <a:ext cx="2070339" cy="923330"/>
          </a:xfrm>
          <a:prstGeom prst="rect">
            <a:avLst/>
          </a:prstGeom>
          <a:noFill/>
          <a:ln>
            <a:solidFill>
              <a:schemeClr val="bg2">
                <a:lumMod val="75000"/>
              </a:schemeClr>
            </a:solidFill>
          </a:ln>
        </p:spPr>
        <p:txBody>
          <a:bodyPr wrap="square" rtlCol="0">
            <a:spAutoFit/>
          </a:bodyPr>
          <a:lstStyle/>
          <a:p>
            <a:r>
              <a:rPr lang="en-GB" dirty="0"/>
              <a:t>Can you apply for ‘in-country’ posts in your country?</a:t>
            </a:r>
          </a:p>
        </p:txBody>
      </p:sp>
      <p:sp>
        <p:nvSpPr>
          <p:cNvPr id="5" name="TextBox 4"/>
          <p:cNvSpPr txBox="1"/>
          <p:nvPr/>
        </p:nvSpPr>
        <p:spPr>
          <a:xfrm>
            <a:off x="3321170" y="1535502"/>
            <a:ext cx="1345721" cy="1200329"/>
          </a:xfrm>
          <a:prstGeom prst="rect">
            <a:avLst/>
          </a:prstGeom>
          <a:noFill/>
          <a:ln>
            <a:solidFill>
              <a:schemeClr val="accent1">
                <a:lumMod val="75000"/>
              </a:schemeClr>
            </a:solidFill>
          </a:ln>
        </p:spPr>
        <p:txBody>
          <a:bodyPr wrap="square" rtlCol="0">
            <a:spAutoFit/>
          </a:bodyPr>
          <a:lstStyle/>
          <a:p>
            <a:r>
              <a:rPr lang="en-GB" dirty="0"/>
              <a:t>Could you afford to do an unpaid internship?</a:t>
            </a:r>
          </a:p>
        </p:txBody>
      </p:sp>
      <p:sp>
        <p:nvSpPr>
          <p:cNvPr id="7" name="TextBox 6"/>
          <p:cNvSpPr txBox="1"/>
          <p:nvPr/>
        </p:nvSpPr>
        <p:spPr>
          <a:xfrm>
            <a:off x="6388303" y="1148910"/>
            <a:ext cx="2142226" cy="923330"/>
          </a:xfrm>
          <a:prstGeom prst="rect">
            <a:avLst/>
          </a:prstGeom>
          <a:noFill/>
          <a:ln>
            <a:solidFill>
              <a:schemeClr val="accent1">
                <a:lumMod val="75000"/>
              </a:schemeClr>
            </a:solidFill>
          </a:ln>
        </p:spPr>
        <p:txBody>
          <a:bodyPr wrap="square" rtlCol="0">
            <a:spAutoFit/>
          </a:bodyPr>
          <a:lstStyle/>
          <a:p>
            <a:r>
              <a:rPr lang="en-GB" dirty="0"/>
              <a:t>How much experience do you already have?</a:t>
            </a:r>
          </a:p>
        </p:txBody>
      </p:sp>
      <p:sp>
        <p:nvSpPr>
          <p:cNvPr id="9" name="TextBox 8"/>
          <p:cNvSpPr txBox="1"/>
          <p:nvPr/>
        </p:nvSpPr>
        <p:spPr>
          <a:xfrm>
            <a:off x="3810001" y="2915493"/>
            <a:ext cx="1972572" cy="646331"/>
          </a:xfrm>
          <a:prstGeom prst="rect">
            <a:avLst/>
          </a:prstGeom>
          <a:noFill/>
          <a:ln>
            <a:solidFill>
              <a:schemeClr val="accent1">
                <a:lumMod val="75000"/>
              </a:schemeClr>
            </a:solidFill>
          </a:ln>
        </p:spPr>
        <p:txBody>
          <a:bodyPr wrap="square" rtlCol="0">
            <a:spAutoFit/>
          </a:bodyPr>
          <a:lstStyle/>
          <a:p>
            <a:r>
              <a:rPr lang="en-GB" dirty="0"/>
              <a:t>What languages do you speak?</a:t>
            </a:r>
          </a:p>
        </p:txBody>
      </p:sp>
      <p:sp>
        <p:nvSpPr>
          <p:cNvPr id="10" name="TextBox 9"/>
          <p:cNvSpPr txBox="1"/>
          <p:nvPr/>
        </p:nvSpPr>
        <p:spPr>
          <a:xfrm>
            <a:off x="747623" y="2672148"/>
            <a:ext cx="2262996" cy="923330"/>
          </a:xfrm>
          <a:prstGeom prst="rect">
            <a:avLst/>
          </a:prstGeom>
          <a:noFill/>
          <a:ln>
            <a:solidFill>
              <a:schemeClr val="accent1">
                <a:lumMod val="75000"/>
              </a:schemeClr>
            </a:solidFill>
          </a:ln>
        </p:spPr>
        <p:txBody>
          <a:bodyPr wrap="square" rtlCol="0">
            <a:spAutoFit/>
          </a:bodyPr>
          <a:lstStyle/>
          <a:p>
            <a:r>
              <a:rPr lang="en-GB" dirty="0"/>
              <a:t>Would you consider yourself a Tier 1, 2 or 3 networker?</a:t>
            </a:r>
          </a:p>
        </p:txBody>
      </p:sp>
      <p:sp>
        <p:nvSpPr>
          <p:cNvPr id="11" name="TextBox 10"/>
          <p:cNvSpPr txBox="1"/>
          <p:nvPr/>
        </p:nvSpPr>
        <p:spPr>
          <a:xfrm>
            <a:off x="2176953" y="3859280"/>
            <a:ext cx="2421148" cy="923330"/>
          </a:xfrm>
          <a:prstGeom prst="rect">
            <a:avLst/>
          </a:prstGeom>
          <a:noFill/>
          <a:ln>
            <a:solidFill>
              <a:schemeClr val="accent1">
                <a:lumMod val="75000"/>
              </a:schemeClr>
            </a:solidFill>
          </a:ln>
        </p:spPr>
        <p:txBody>
          <a:bodyPr wrap="square" rtlCol="0">
            <a:spAutoFit/>
          </a:bodyPr>
          <a:lstStyle/>
          <a:p>
            <a:r>
              <a:rPr lang="en-GB" dirty="0"/>
              <a:t>Which would be the most appropriate UN organisation for you?</a:t>
            </a:r>
          </a:p>
        </p:txBody>
      </p:sp>
      <p:sp>
        <p:nvSpPr>
          <p:cNvPr id="12" name="TextBox 11"/>
          <p:cNvSpPr txBox="1"/>
          <p:nvPr/>
        </p:nvSpPr>
        <p:spPr>
          <a:xfrm>
            <a:off x="6185582" y="2915493"/>
            <a:ext cx="2547668" cy="1200329"/>
          </a:xfrm>
          <a:prstGeom prst="rect">
            <a:avLst/>
          </a:prstGeom>
          <a:noFill/>
          <a:ln>
            <a:solidFill>
              <a:schemeClr val="accent1">
                <a:lumMod val="75000"/>
              </a:schemeClr>
            </a:solidFill>
          </a:ln>
        </p:spPr>
        <p:txBody>
          <a:bodyPr wrap="square" rtlCol="0">
            <a:spAutoFit/>
          </a:bodyPr>
          <a:lstStyle/>
          <a:p>
            <a:r>
              <a:rPr lang="en-GB" dirty="0"/>
              <a:t>Are UN jobs what you thought they were?  Are you keen enough to persevere on this route?</a:t>
            </a:r>
          </a:p>
        </p:txBody>
      </p:sp>
      <p:sp>
        <p:nvSpPr>
          <p:cNvPr id="13" name="TextBox 12"/>
          <p:cNvSpPr txBox="1"/>
          <p:nvPr/>
        </p:nvSpPr>
        <p:spPr>
          <a:xfrm>
            <a:off x="6185582" y="5490560"/>
            <a:ext cx="2435525" cy="923330"/>
          </a:xfrm>
          <a:prstGeom prst="rect">
            <a:avLst/>
          </a:prstGeom>
          <a:noFill/>
          <a:ln>
            <a:solidFill>
              <a:schemeClr val="accent1">
                <a:lumMod val="75000"/>
              </a:schemeClr>
            </a:solidFill>
          </a:ln>
        </p:spPr>
        <p:txBody>
          <a:bodyPr wrap="square" rtlCol="0">
            <a:spAutoFit/>
          </a:bodyPr>
          <a:lstStyle/>
          <a:p>
            <a:r>
              <a:rPr lang="en-GB" dirty="0"/>
              <a:t>What are your values?  Can you articulate them?</a:t>
            </a:r>
          </a:p>
        </p:txBody>
      </p:sp>
      <p:sp>
        <p:nvSpPr>
          <p:cNvPr id="14" name="TextBox 13"/>
          <p:cNvSpPr txBox="1"/>
          <p:nvPr/>
        </p:nvSpPr>
        <p:spPr>
          <a:xfrm>
            <a:off x="681488" y="4104529"/>
            <a:ext cx="1345721" cy="923330"/>
          </a:xfrm>
          <a:prstGeom prst="rect">
            <a:avLst/>
          </a:prstGeom>
          <a:noFill/>
          <a:ln>
            <a:solidFill>
              <a:schemeClr val="accent1">
                <a:lumMod val="75000"/>
              </a:schemeClr>
            </a:solidFill>
          </a:ln>
        </p:spPr>
        <p:txBody>
          <a:bodyPr wrap="square" rtlCol="0">
            <a:spAutoFit/>
          </a:bodyPr>
          <a:lstStyle/>
          <a:p>
            <a:r>
              <a:rPr lang="en-GB" dirty="0"/>
              <a:t>What steps would bring you closer?</a:t>
            </a:r>
          </a:p>
        </p:txBody>
      </p:sp>
      <p:sp>
        <p:nvSpPr>
          <p:cNvPr id="15" name="TextBox 14"/>
          <p:cNvSpPr txBox="1"/>
          <p:nvPr/>
        </p:nvSpPr>
        <p:spPr>
          <a:xfrm>
            <a:off x="1362975" y="5305894"/>
            <a:ext cx="2915727" cy="646331"/>
          </a:xfrm>
          <a:prstGeom prst="rect">
            <a:avLst/>
          </a:prstGeom>
          <a:noFill/>
          <a:ln>
            <a:solidFill>
              <a:schemeClr val="accent1">
                <a:lumMod val="75000"/>
              </a:schemeClr>
            </a:solidFill>
          </a:ln>
        </p:spPr>
        <p:txBody>
          <a:bodyPr wrap="square" rtlCol="0">
            <a:spAutoFit/>
          </a:bodyPr>
          <a:lstStyle/>
          <a:p>
            <a:r>
              <a:rPr lang="en-GB" dirty="0">
                <a:solidFill>
                  <a:schemeClr val="bg2">
                    <a:lumMod val="75000"/>
                  </a:schemeClr>
                </a:solidFill>
              </a:rPr>
              <a:t>What other organisations could you work for?!</a:t>
            </a:r>
          </a:p>
        </p:txBody>
      </p:sp>
      <p:sp>
        <p:nvSpPr>
          <p:cNvPr id="2" name="TextBox 1"/>
          <p:cNvSpPr txBox="1"/>
          <p:nvPr/>
        </p:nvSpPr>
        <p:spPr>
          <a:xfrm>
            <a:off x="5108330" y="4446247"/>
            <a:ext cx="3121269" cy="646331"/>
          </a:xfrm>
          <a:prstGeom prst="rect">
            <a:avLst/>
          </a:prstGeom>
          <a:noFill/>
          <a:ln w="3175">
            <a:solidFill>
              <a:schemeClr val="tx1"/>
            </a:solidFill>
          </a:ln>
        </p:spPr>
        <p:txBody>
          <a:bodyPr wrap="square" rtlCol="0">
            <a:spAutoFit/>
          </a:bodyPr>
          <a:lstStyle/>
          <a:p>
            <a:r>
              <a:rPr lang="en-GB" dirty="0"/>
              <a:t>Would YPP or JPO be potential route for you?</a:t>
            </a:r>
          </a:p>
        </p:txBody>
      </p:sp>
    </p:spTree>
    <p:extLst>
      <p:ext uri="{BB962C8B-B14F-4D97-AF65-F5344CB8AC3E}">
        <p14:creationId xmlns:p14="http://schemas.microsoft.com/office/powerpoint/2010/main" val="194743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P spid="10" grpId="0" animBg="1"/>
      <p:bldP spid="11" grpId="0" animBg="1"/>
      <p:bldP spid="12" grpId="0" animBg="1"/>
      <p:bldP spid="13" grpId="0" animBg="1"/>
      <p:bldP spid="14" grpId="0" animBg="1"/>
      <p:bldP spid="15"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72662"/>
            <a:ext cx="8229600" cy="5226538"/>
          </a:xfrm>
        </p:spPr>
        <p:txBody>
          <a:bodyPr/>
          <a:lstStyle/>
          <a:p>
            <a:r>
              <a:rPr lang="en-GB" dirty="0">
                <a:hlinkClick r:id="rId2"/>
              </a:rPr>
              <a:t>Look at destinations info on Moodle </a:t>
            </a:r>
            <a:endParaRPr lang="en-GB" dirty="0"/>
          </a:p>
          <a:p>
            <a:r>
              <a:rPr lang="en-GB" dirty="0"/>
              <a:t>(Marie Stopes International; Terrence Higgins Trust; </a:t>
            </a:r>
            <a:r>
              <a:rPr lang="en-GB" dirty="0" err="1"/>
              <a:t>WaterAid</a:t>
            </a:r>
            <a:r>
              <a:rPr lang="en-GB" dirty="0"/>
              <a:t>; GSK; KPMG; Boston Scientific; CHAI; Ministries of Health of various countries; MRC/UVRI Uganda Research Unit on Aids; Cancer Research; IQVIA; Anthony Nolan Trust; GOAL; MSF; Merlin; Action Against Hunger; Deaf Child Worldwide, Malaria Consortium…)</a:t>
            </a:r>
          </a:p>
          <a:p>
            <a:r>
              <a:rPr lang="en-GB" dirty="0"/>
              <a:t>Get ideas from LinkedIn (LSHTM alumni)</a:t>
            </a:r>
          </a:p>
          <a:p>
            <a:endParaRPr lang="en-GB" dirty="0"/>
          </a:p>
          <a:p>
            <a:r>
              <a:rPr lang="en-GB" dirty="0">
                <a:hlinkClick r:id="rId3"/>
              </a:rPr>
              <a:t>Spotlight on selected employers </a:t>
            </a:r>
            <a:r>
              <a:rPr lang="en-GB" dirty="0"/>
              <a:t>- brief reports on 20 organisations: </a:t>
            </a:r>
          </a:p>
          <a:p>
            <a:endParaRPr lang="en-GB" dirty="0"/>
          </a:p>
          <a:p>
            <a:r>
              <a:rPr lang="en-GB" sz="1800" dirty="0"/>
              <a:t>Gain experience </a:t>
            </a:r>
            <a:r>
              <a:rPr lang="en-GB" sz="1800" dirty="0" err="1"/>
              <a:t>eg</a:t>
            </a:r>
            <a:endParaRPr lang="en-GB" sz="1800" dirty="0"/>
          </a:p>
          <a:p>
            <a:r>
              <a:rPr lang="en-GB" sz="1800" dirty="0">
                <a:hlinkClick r:id="rId4"/>
              </a:rPr>
              <a:t>CHAI volunteers</a:t>
            </a:r>
            <a:endParaRPr lang="en-GB" sz="1800" dirty="0"/>
          </a:p>
          <a:p>
            <a:r>
              <a:rPr lang="en-GB" sz="1800" dirty="0">
                <a:hlinkClick r:id="rId5"/>
              </a:rPr>
              <a:t>Indigo volunteers</a:t>
            </a:r>
            <a:endParaRPr lang="en-GB" sz="1800" dirty="0"/>
          </a:p>
          <a:p>
            <a:endParaRPr lang="en-GB" dirty="0"/>
          </a:p>
          <a:p>
            <a:r>
              <a:rPr lang="en-GB" dirty="0"/>
              <a:t>What organisations are working in the area (geographical) or field (topic) that you care most about?  What contacts do you have/can you make?</a:t>
            </a:r>
          </a:p>
        </p:txBody>
      </p:sp>
      <p:sp>
        <p:nvSpPr>
          <p:cNvPr id="3" name="Title 2"/>
          <p:cNvSpPr>
            <a:spLocks noGrp="1"/>
          </p:cNvSpPr>
          <p:nvPr>
            <p:ph type="title"/>
          </p:nvPr>
        </p:nvSpPr>
        <p:spPr/>
        <p:txBody>
          <a:bodyPr/>
          <a:lstStyle/>
          <a:p>
            <a:r>
              <a:rPr lang="en-GB" dirty="0"/>
              <a:t>Other organisations</a:t>
            </a:r>
          </a:p>
        </p:txBody>
      </p:sp>
    </p:spTree>
    <p:extLst>
      <p:ext uri="{BB962C8B-B14F-4D97-AF65-F5344CB8AC3E}">
        <p14:creationId xmlns:p14="http://schemas.microsoft.com/office/powerpoint/2010/main" val="3021988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6477" y="1252939"/>
            <a:ext cx="7491046" cy="5454895"/>
          </a:xfrm>
        </p:spPr>
        <p:txBody>
          <a:bodyPr lIns="91440" tIns="45720" rIns="91440" bIns="45720" anchor="t"/>
          <a:lstStyle/>
          <a:p>
            <a:r>
              <a:rPr lang="en-GB" sz="2400" dirty="0">
                <a:latin typeface="open sans"/>
                <a:ea typeface="open sans"/>
                <a:cs typeface="open sans"/>
              </a:rPr>
              <a:t>Folder of other resources on Careers with UN organisations – Careers Moodle - </a:t>
            </a:r>
            <a:r>
              <a:rPr lang="en-GB" sz="2400" dirty="0">
                <a:latin typeface="open sans"/>
                <a:ea typeface="open sans"/>
                <a:cs typeface="open sans"/>
                <a:hlinkClick r:id="rId2"/>
              </a:rPr>
              <a:t>Exploring Career Options (recordings)</a:t>
            </a:r>
            <a:r>
              <a:rPr lang="en-GB" sz="2400" dirty="0">
                <a:latin typeface="open sans"/>
                <a:ea typeface="open sans"/>
                <a:cs typeface="open sans"/>
              </a:rPr>
              <a:t>.</a:t>
            </a:r>
          </a:p>
          <a:p>
            <a:endParaRPr lang="en-GB" sz="2400" dirty="0"/>
          </a:p>
          <a:p>
            <a:r>
              <a:rPr lang="en-GB" sz="2400" dirty="0">
                <a:latin typeface="open sans"/>
                <a:ea typeface="open sans"/>
                <a:cs typeface="open sans"/>
              </a:rPr>
              <a:t>Also Careers Moodle - </a:t>
            </a:r>
            <a:r>
              <a:rPr lang="en-GB" sz="2400" dirty="0">
                <a:latin typeface="open sans"/>
                <a:ea typeface="open sans"/>
                <a:cs typeface="open sans"/>
                <a:hlinkClick r:id="rId3"/>
              </a:rPr>
              <a:t>Career insights from alumni, employers and students</a:t>
            </a:r>
          </a:p>
          <a:p>
            <a:endParaRPr lang="en-GB" sz="1600" dirty="0">
              <a:ea typeface="open sans" charset="0"/>
              <a:cs typeface="open sans" charset="0"/>
            </a:endParaRPr>
          </a:p>
          <a:p>
            <a:endParaRPr lang="en-GB" sz="1600" dirty="0">
              <a:ea typeface="open sans" charset="0"/>
              <a:cs typeface="open sans" charset="0"/>
            </a:endParaRPr>
          </a:p>
        </p:txBody>
      </p:sp>
      <p:sp>
        <p:nvSpPr>
          <p:cNvPr id="3" name="Title 2"/>
          <p:cNvSpPr>
            <a:spLocks noGrp="1"/>
          </p:cNvSpPr>
          <p:nvPr>
            <p:ph type="title"/>
          </p:nvPr>
        </p:nvSpPr>
        <p:spPr/>
        <p:txBody>
          <a:bodyPr/>
          <a:lstStyle/>
          <a:p>
            <a:r>
              <a:rPr lang="en-GB" dirty="0"/>
              <a:t>Further info</a:t>
            </a:r>
          </a:p>
        </p:txBody>
      </p:sp>
    </p:spTree>
    <p:extLst>
      <p:ext uri="{BB962C8B-B14F-4D97-AF65-F5344CB8AC3E}">
        <p14:creationId xmlns:p14="http://schemas.microsoft.com/office/powerpoint/2010/main" val="2727081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F3F04D-B1DD-44CE-BC11-FA67F9B510E4}"/>
              </a:ext>
            </a:extLst>
          </p:cNvPr>
          <p:cNvSpPr>
            <a:spLocks noGrp="1"/>
          </p:cNvSpPr>
          <p:nvPr>
            <p:ph type="title"/>
          </p:nvPr>
        </p:nvSpPr>
        <p:spPr/>
        <p:txBody>
          <a:bodyPr lIns="91440" tIns="45720" rIns="91440" bIns="45720" anchor="t">
            <a:normAutofit/>
          </a:bodyPr>
          <a:lstStyle/>
          <a:p>
            <a:r>
              <a:rPr lang="en-US" sz="2400" dirty="0">
                <a:latin typeface="merriweather"/>
              </a:rPr>
              <a:t>Insider insight</a:t>
            </a:r>
            <a:endParaRPr lang="en-GB" dirty="0"/>
          </a:p>
        </p:txBody>
      </p:sp>
      <p:sp>
        <p:nvSpPr>
          <p:cNvPr id="6" name="Content Placeholder 5">
            <a:extLst>
              <a:ext uri="{FF2B5EF4-FFF2-40B4-BE49-F238E27FC236}">
                <a16:creationId xmlns:a16="http://schemas.microsoft.com/office/drawing/2014/main" id="{2ABED5ED-3858-4196-9D29-2FFD9F4CCAF8}"/>
              </a:ext>
            </a:extLst>
          </p:cNvPr>
          <p:cNvSpPr>
            <a:spLocks noGrp="1"/>
          </p:cNvSpPr>
          <p:nvPr>
            <p:ph idx="1"/>
          </p:nvPr>
        </p:nvSpPr>
        <p:spPr>
          <a:xfrm>
            <a:off x="3435672" y="1244626"/>
            <a:ext cx="5552222" cy="4821382"/>
          </a:xfrm>
        </p:spPr>
        <p:txBody>
          <a:bodyPr lIns="91440" tIns="45720" rIns="91440" bIns="45720" anchor="t"/>
          <a:lstStyle/>
          <a:p>
            <a:r>
              <a:rPr lang="en-US" sz="2800" b="1" dirty="0">
                <a:latin typeface="open sans"/>
                <a:ea typeface="open sans"/>
                <a:cs typeface="open sans"/>
              </a:rPr>
              <a:t>Katy Mackey</a:t>
            </a:r>
            <a:br>
              <a:rPr lang="en-US" sz="2800" b="1" dirty="0">
                <a:latin typeface="open sans"/>
                <a:ea typeface="open sans"/>
                <a:cs typeface="open sans"/>
              </a:rPr>
            </a:br>
            <a:endParaRPr lang="en-US" b="1" dirty="0"/>
          </a:p>
          <a:p>
            <a:pPr marL="342900" indent="-342900">
              <a:buChar char="•"/>
            </a:pPr>
            <a:r>
              <a:rPr lang="en-US" dirty="0">
                <a:latin typeface="open sans"/>
                <a:ea typeface="open sans"/>
                <a:cs typeface="open sans"/>
              </a:rPr>
              <a:t>Katy started her PhD with LSHTM and St George’s University of London in September 2023, looking at the impact of health policies on migrant children. </a:t>
            </a:r>
          </a:p>
          <a:p>
            <a:pPr marL="342900" indent="-342900">
              <a:buChar char="•"/>
            </a:pPr>
            <a:r>
              <a:rPr lang="en-US" dirty="0">
                <a:latin typeface="open sans"/>
                <a:ea typeface="open sans"/>
                <a:cs typeface="open sans"/>
              </a:rPr>
              <a:t>Prior to this, she worked as a UNV with WHO Somalia as </a:t>
            </a:r>
            <a:r>
              <a:rPr lang="en-US" err="1">
                <a:latin typeface="open sans"/>
                <a:ea typeface="open sans"/>
                <a:cs typeface="open sans"/>
              </a:rPr>
              <a:t>Programmes</a:t>
            </a:r>
            <a:r>
              <a:rPr lang="en-US" dirty="0">
                <a:latin typeface="open sans"/>
                <a:ea typeface="open sans"/>
                <a:cs typeface="open sans"/>
              </a:rPr>
              <a:t> and Donor Support Officer and continues to support the office through resource </a:t>
            </a:r>
            <a:r>
              <a:rPr lang="en-US" err="1">
                <a:latin typeface="open sans"/>
                <a:ea typeface="open sans"/>
                <a:cs typeface="open sans"/>
              </a:rPr>
              <a:t>mobilisation</a:t>
            </a:r>
            <a:r>
              <a:rPr lang="en-US" dirty="0">
                <a:latin typeface="open sans"/>
                <a:ea typeface="open sans"/>
                <a:cs typeface="open sans"/>
              </a:rPr>
              <a:t>, external relations and </a:t>
            </a:r>
            <a:r>
              <a:rPr lang="en-US" err="1">
                <a:latin typeface="open sans"/>
                <a:ea typeface="open sans"/>
                <a:cs typeface="open sans"/>
              </a:rPr>
              <a:t>programmes</a:t>
            </a:r>
            <a:r>
              <a:rPr lang="en-US" dirty="0">
                <a:latin typeface="open sans"/>
                <a:ea typeface="open sans"/>
                <a:cs typeface="open sans"/>
              </a:rPr>
              <a:t> support. </a:t>
            </a:r>
            <a:endParaRPr lang="en-US">
              <a:ea typeface="open sans"/>
              <a:cs typeface="open sans"/>
            </a:endParaRPr>
          </a:p>
          <a:p>
            <a:pPr marL="342900" indent="-342900">
              <a:buChar char="•"/>
            </a:pPr>
            <a:r>
              <a:rPr lang="en-US" dirty="0">
                <a:latin typeface="open sans"/>
                <a:ea typeface="open sans"/>
                <a:cs typeface="open sans"/>
              </a:rPr>
              <a:t>Katy has seven years’ experience working in international development across public health, peacebuilding and governance and has also worked with UNFPA and the International Planned Parenthood Federation to map sex education </a:t>
            </a:r>
            <a:r>
              <a:rPr lang="en-US" err="1">
                <a:latin typeface="open sans"/>
                <a:ea typeface="open sans"/>
                <a:cs typeface="open sans"/>
              </a:rPr>
              <a:t>programmes</a:t>
            </a:r>
            <a:r>
              <a:rPr lang="en-US" dirty="0">
                <a:latin typeface="open sans"/>
                <a:ea typeface="open sans"/>
                <a:cs typeface="open sans"/>
              </a:rPr>
              <a:t> in the Pacific and to conduct policy analysis. </a:t>
            </a:r>
            <a:endParaRPr lang="en-US">
              <a:ea typeface="open sans"/>
              <a:cs typeface="open sans"/>
            </a:endParaRPr>
          </a:p>
          <a:p>
            <a:pPr marL="342900" indent="-342900">
              <a:buChar char="•"/>
            </a:pPr>
            <a:endParaRPr lang="en-US" sz="2000" dirty="0">
              <a:ea typeface="open sans"/>
              <a:cs typeface="open sans"/>
            </a:endParaRPr>
          </a:p>
          <a:p>
            <a:pPr marL="342900" indent="-342900">
              <a:buChar char="•"/>
            </a:pPr>
            <a:endParaRPr lang="en-US" sz="2400" dirty="0">
              <a:latin typeface="open sans"/>
              <a:ea typeface="open sans"/>
              <a:cs typeface="open sans"/>
            </a:endParaRPr>
          </a:p>
        </p:txBody>
      </p:sp>
      <p:pic>
        <p:nvPicPr>
          <p:cNvPr id="4" name="Picture 3" descr="A person smiling at camera&#10;&#10;Description automatically generated">
            <a:extLst>
              <a:ext uri="{FF2B5EF4-FFF2-40B4-BE49-F238E27FC236}">
                <a16:creationId xmlns:a16="http://schemas.microsoft.com/office/drawing/2014/main" id="{0EBF138B-504C-4F63-B76E-A49FA2971C9D}"/>
              </a:ext>
            </a:extLst>
          </p:cNvPr>
          <p:cNvPicPr>
            <a:picLocks noChangeAspect="1"/>
          </p:cNvPicPr>
          <p:nvPr/>
        </p:nvPicPr>
        <p:blipFill>
          <a:blip r:embed="rId2"/>
          <a:stretch>
            <a:fillRect/>
          </a:stretch>
        </p:blipFill>
        <p:spPr>
          <a:xfrm>
            <a:off x="456769" y="1304889"/>
            <a:ext cx="2804547" cy="2789454"/>
          </a:xfrm>
          <a:prstGeom prst="rect">
            <a:avLst/>
          </a:prstGeom>
        </p:spPr>
      </p:pic>
    </p:spTree>
    <p:extLst>
      <p:ext uri="{BB962C8B-B14F-4D97-AF65-F5344CB8AC3E}">
        <p14:creationId xmlns:p14="http://schemas.microsoft.com/office/powerpoint/2010/main" val="1879379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9E0B0-1845-61A9-5BA1-7A4F36D501FF}"/>
              </a:ext>
            </a:extLst>
          </p:cNvPr>
          <p:cNvSpPr>
            <a:spLocks noGrp="1"/>
          </p:cNvSpPr>
          <p:nvPr>
            <p:ph type="title"/>
          </p:nvPr>
        </p:nvSpPr>
        <p:spPr/>
        <p:txBody>
          <a:bodyPr lIns="91440" tIns="45720" rIns="91440" bIns="45720" anchor="t">
            <a:normAutofit/>
          </a:bodyPr>
          <a:lstStyle/>
          <a:p>
            <a:r>
              <a:rPr lang="en-US" dirty="0">
                <a:latin typeface="merriweather"/>
              </a:rPr>
              <a:t>We value your feedback</a:t>
            </a:r>
          </a:p>
        </p:txBody>
      </p:sp>
      <p:sp>
        <p:nvSpPr>
          <p:cNvPr id="3" name="Content Placeholder 2">
            <a:extLst>
              <a:ext uri="{FF2B5EF4-FFF2-40B4-BE49-F238E27FC236}">
                <a16:creationId xmlns:a16="http://schemas.microsoft.com/office/drawing/2014/main" id="{4B20F5CC-521F-8EB3-020C-66EB7C249A3B}"/>
              </a:ext>
            </a:extLst>
          </p:cNvPr>
          <p:cNvSpPr>
            <a:spLocks noGrp="1"/>
          </p:cNvSpPr>
          <p:nvPr>
            <p:ph idx="1"/>
          </p:nvPr>
        </p:nvSpPr>
        <p:spPr/>
        <p:txBody>
          <a:bodyPr lIns="91440" tIns="45720" rIns="91440" bIns="45720" anchor="t"/>
          <a:lstStyle/>
          <a:p>
            <a:r>
              <a:rPr lang="en-US">
                <a:latin typeface="Open Sans"/>
                <a:ea typeface="Open Sans"/>
                <a:cs typeface="Open Sans"/>
                <a:hlinkClick r:id="rId2"/>
              </a:rPr>
              <a:t>https://forms.office.com/Pages/ResponsePage.aspx?id=oaKtcild7U6xlPh0V3cUnib6FT5JU2lKm1h1jmhk5TFUQ1NBQ1gyMkZNTEdINjBKM0tJQjQ3MlNTSy4u</a:t>
            </a:r>
            <a:endParaRPr lang="en-US">
              <a:latin typeface="Open Sans"/>
              <a:ea typeface="Open Sans"/>
              <a:cs typeface="Open Sans"/>
            </a:endParaRPr>
          </a:p>
          <a:p>
            <a:endParaRPr lang="en-US">
              <a:latin typeface="Open Sans"/>
              <a:ea typeface="Open Sans"/>
              <a:cs typeface="Open Sans"/>
            </a:endParaRPr>
          </a:p>
        </p:txBody>
      </p:sp>
      <p:pic>
        <p:nvPicPr>
          <p:cNvPr id="5" name="Picture 4" descr="A picture containing company name&#10;&#10;Description automatically generated">
            <a:extLst>
              <a:ext uri="{FF2B5EF4-FFF2-40B4-BE49-F238E27FC236}">
                <a16:creationId xmlns:a16="http://schemas.microsoft.com/office/drawing/2014/main" id="{81DF003C-AF3D-5110-6106-7096DB3FC121}"/>
              </a:ext>
            </a:extLst>
          </p:cNvPr>
          <p:cNvPicPr>
            <a:picLocks noChangeAspect="1"/>
          </p:cNvPicPr>
          <p:nvPr/>
        </p:nvPicPr>
        <p:blipFill>
          <a:blip r:embed="rId3"/>
          <a:stretch>
            <a:fillRect/>
          </a:stretch>
        </p:blipFill>
        <p:spPr>
          <a:xfrm>
            <a:off x="3469001" y="2687898"/>
            <a:ext cx="4882805" cy="3270218"/>
          </a:xfrm>
          <a:prstGeom prst="rect">
            <a:avLst/>
          </a:prstGeom>
        </p:spPr>
      </p:pic>
      <p:sp>
        <p:nvSpPr>
          <p:cNvPr id="6" name="TextBox 5">
            <a:extLst>
              <a:ext uri="{FF2B5EF4-FFF2-40B4-BE49-F238E27FC236}">
                <a16:creationId xmlns:a16="http://schemas.microsoft.com/office/drawing/2014/main" id="{60A419E7-BA50-A439-F58C-DE605179633A}"/>
              </a:ext>
            </a:extLst>
          </p:cNvPr>
          <p:cNvSpPr txBox="1"/>
          <p:nvPr/>
        </p:nvSpPr>
        <p:spPr>
          <a:xfrm>
            <a:off x="594182" y="2862392"/>
            <a:ext cx="274320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open sans"/>
                <a:cs typeface="Segoe UI"/>
              </a:rPr>
              <a:t>Please complete the feedback form – the link is in the chat box!​</a:t>
            </a:r>
          </a:p>
          <a:p>
            <a:r>
              <a:rPr lang="en-US" sz="2400">
                <a:latin typeface="open sans"/>
                <a:cs typeface="Segoe UI"/>
              </a:rPr>
              <a:t>​</a:t>
            </a:r>
          </a:p>
          <a:p>
            <a:r>
              <a:rPr lang="en-US" sz="2400">
                <a:latin typeface="open sans"/>
                <a:cs typeface="Segoe UI"/>
              </a:rPr>
              <a:t>And now let's move to your questions.....</a:t>
            </a:r>
          </a:p>
        </p:txBody>
      </p:sp>
    </p:spTree>
    <p:extLst>
      <p:ext uri="{BB962C8B-B14F-4D97-AF65-F5344CB8AC3E}">
        <p14:creationId xmlns:p14="http://schemas.microsoft.com/office/powerpoint/2010/main" val="243843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EE3A-7A72-4D4C-9997-B7EFDDA02319}"/>
              </a:ext>
            </a:extLst>
          </p:cNvPr>
          <p:cNvSpPr>
            <a:spLocks noGrp="1"/>
          </p:cNvSpPr>
          <p:nvPr>
            <p:ph type="title"/>
          </p:nvPr>
        </p:nvSpPr>
        <p:spPr/>
        <p:txBody>
          <a:bodyPr/>
          <a:lstStyle/>
          <a:p>
            <a:r>
              <a:rPr lang="en-US" dirty="0">
                <a:latin typeface="Merriweather" panose="00000500000000000000" pitchFamily="2" charset="0"/>
              </a:rPr>
              <a:t>What else is coming up?</a:t>
            </a:r>
            <a:endParaRPr lang="en-GB" dirty="0">
              <a:latin typeface="Merriweather" panose="00000500000000000000" pitchFamily="2" charset="0"/>
            </a:endParaRPr>
          </a:p>
        </p:txBody>
      </p:sp>
      <p:sp>
        <p:nvSpPr>
          <p:cNvPr id="3" name="Content Placeholder 2">
            <a:extLst>
              <a:ext uri="{FF2B5EF4-FFF2-40B4-BE49-F238E27FC236}">
                <a16:creationId xmlns:a16="http://schemas.microsoft.com/office/drawing/2014/main" id="{E6CB63C3-F9F6-4D8B-BA52-C47EE523691B}"/>
              </a:ext>
            </a:extLst>
          </p:cNvPr>
          <p:cNvSpPr>
            <a:spLocks noGrp="1"/>
          </p:cNvSpPr>
          <p:nvPr>
            <p:ph idx="1"/>
          </p:nvPr>
        </p:nvSpPr>
        <p:spPr/>
        <p:txBody>
          <a:bodyPr lIns="91440" tIns="45720" rIns="91440" bIns="45720" anchor="t"/>
          <a:lstStyle/>
          <a:p>
            <a:r>
              <a:rPr lang="en-US" sz="2800" dirty="0">
                <a:latin typeface="Open Sans"/>
                <a:ea typeface="Open Sans"/>
                <a:cs typeface="Open Sans"/>
              </a:rPr>
              <a:t>Check Moodle </a:t>
            </a:r>
            <a:r>
              <a:rPr lang="en-US" sz="2800" dirty="0">
                <a:latin typeface="Open Sans"/>
                <a:ea typeface="Open Sans"/>
                <a:cs typeface="Open Sans"/>
                <a:hlinkClick r:id="rId2"/>
              </a:rPr>
              <a:t>Forthcoming workshops and events</a:t>
            </a:r>
            <a:r>
              <a:rPr lang="en-US" sz="2800" dirty="0">
                <a:latin typeface="Open Sans"/>
                <a:ea typeface="Open Sans"/>
                <a:cs typeface="Open Sans"/>
              </a:rPr>
              <a:t>, including:</a:t>
            </a:r>
          </a:p>
          <a:p>
            <a:endParaRPr lang="en-US" sz="2800" dirty="0">
              <a:latin typeface="Open Sans"/>
              <a:ea typeface="Open Sans"/>
              <a:cs typeface="Open Sans"/>
            </a:endParaRPr>
          </a:p>
          <a:p>
            <a:pPr marL="457200" indent="-457200">
              <a:buChar char="•"/>
            </a:pPr>
            <a:r>
              <a:rPr lang="en-US" sz="2400" b="1" dirty="0">
                <a:latin typeface="Open Sans"/>
                <a:ea typeface="Open Sans"/>
                <a:cs typeface="Open Sans"/>
              </a:rPr>
              <a:t>LSE Discover International </a:t>
            </a:r>
            <a:r>
              <a:rPr lang="en-US" sz="2400" b="1" dirty="0" err="1">
                <a:latin typeface="Open Sans"/>
                <a:ea typeface="Open Sans"/>
                <a:cs typeface="Open Sans"/>
              </a:rPr>
              <a:t>Organisations</a:t>
            </a:r>
            <a:r>
              <a:rPr lang="en-US" sz="2400" b="1" dirty="0">
                <a:latin typeface="Open Sans"/>
                <a:ea typeface="Open Sans"/>
                <a:cs typeface="Open Sans"/>
              </a:rPr>
              <a:t> (11 Nov)</a:t>
            </a:r>
          </a:p>
          <a:p>
            <a:pPr marL="457200" indent="-457200">
              <a:buChar char="•"/>
            </a:pPr>
            <a:r>
              <a:rPr lang="en-US" sz="2400" b="1" dirty="0">
                <a:latin typeface="Open Sans"/>
                <a:ea typeface="Open Sans"/>
                <a:cs typeface="Open Sans"/>
              </a:rPr>
              <a:t>Finding and funding a PhD (14th &amp; 16th Nov)</a:t>
            </a:r>
          </a:p>
          <a:p>
            <a:pPr marL="457200" indent="-457200">
              <a:buChar char="•"/>
            </a:pPr>
            <a:r>
              <a:rPr lang="en-US" sz="2400" b="1" dirty="0">
                <a:latin typeface="Open Sans"/>
                <a:ea typeface="Open Sans"/>
                <a:cs typeface="Open Sans"/>
              </a:rPr>
              <a:t>PhD Applications (21st &amp; 22nd Nov)</a:t>
            </a:r>
          </a:p>
          <a:p>
            <a:pPr marL="457200" indent="-457200">
              <a:buChar char="•"/>
            </a:pPr>
            <a:r>
              <a:rPr lang="en-US" sz="2400" b="1" dirty="0">
                <a:latin typeface="Open Sans"/>
                <a:ea typeface="Open Sans"/>
                <a:cs typeface="Open Sans"/>
              </a:rPr>
              <a:t>Global &amp; Public Health Careers, Alumni Panel (28th Nov)</a:t>
            </a:r>
          </a:p>
          <a:p>
            <a:endParaRPr lang="en-US" sz="2800" b="1" dirty="0">
              <a:latin typeface="open sans"/>
              <a:ea typeface="open sans"/>
              <a:cs typeface="open sans"/>
            </a:endParaRPr>
          </a:p>
        </p:txBody>
      </p:sp>
    </p:spTree>
    <p:extLst>
      <p:ext uri="{BB962C8B-B14F-4D97-AF65-F5344CB8AC3E}">
        <p14:creationId xmlns:p14="http://schemas.microsoft.com/office/powerpoint/2010/main" val="2427900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78E390-4F43-49B5-8C15-834DA96B90FB}"/>
              </a:ext>
            </a:extLst>
          </p:cNvPr>
          <p:cNvSpPr>
            <a:spLocks noGrp="1"/>
          </p:cNvSpPr>
          <p:nvPr>
            <p:ph idx="1"/>
          </p:nvPr>
        </p:nvSpPr>
        <p:spPr/>
        <p:txBody>
          <a:bodyPr lIns="91440" tIns="45720" rIns="91440" bIns="45720" anchor="t"/>
          <a:lstStyle/>
          <a:p>
            <a:pPr marL="342900" indent="-342900">
              <a:buChar char="•"/>
            </a:pPr>
            <a:r>
              <a:rPr lang="en-US" sz="2400" dirty="0">
                <a:latin typeface="open sans"/>
                <a:ea typeface="open sans"/>
                <a:cs typeface="open sans"/>
              </a:rPr>
              <a:t>Become a </a:t>
            </a:r>
            <a:r>
              <a:rPr lang="en-US" sz="2400" b="1" dirty="0">
                <a:latin typeface="open sans"/>
                <a:ea typeface="open sans"/>
                <a:cs typeface="open sans"/>
              </a:rPr>
              <a:t>Careers Project Assistant</a:t>
            </a:r>
            <a:endParaRPr lang="en-US" dirty="0">
              <a:ea typeface="open sans" charset="0"/>
              <a:cs typeface="open sans" charset="0"/>
            </a:endParaRPr>
          </a:p>
          <a:p>
            <a:pPr marL="342900" indent="-342900">
              <a:buChar char="•"/>
            </a:pPr>
            <a:r>
              <a:rPr lang="en-US" sz="2400" err="1">
                <a:latin typeface="open sans"/>
                <a:ea typeface="open sans"/>
                <a:cs typeface="open sans"/>
              </a:rPr>
              <a:t>Organise</a:t>
            </a:r>
            <a:r>
              <a:rPr lang="en-US" sz="2400" dirty="0">
                <a:latin typeface="open sans"/>
                <a:ea typeface="open sans"/>
                <a:cs typeface="open sans"/>
              </a:rPr>
              <a:t> a series of student-led careers seminars for Spring term  </a:t>
            </a:r>
            <a:endParaRPr lang="en-US" sz="2400" b="1" dirty="0">
              <a:ea typeface="open sans"/>
              <a:cs typeface="open sans"/>
            </a:endParaRPr>
          </a:p>
          <a:p>
            <a:pPr marL="342900" indent="-342900">
              <a:buFont typeface="Arial,Sans-Serif"/>
              <a:buChar char="•"/>
            </a:pPr>
            <a:r>
              <a:rPr lang="en-US" sz="2400" dirty="0">
                <a:latin typeface="open sans"/>
                <a:ea typeface="open sans"/>
                <a:cs typeface="open sans"/>
              </a:rPr>
              <a:t>15 hours’ paid work</a:t>
            </a:r>
          </a:p>
          <a:p>
            <a:pPr marL="342900" indent="-342900">
              <a:buChar char="•"/>
            </a:pPr>
            <a:r>
              <a:rPr lang="en-US" sz="2400" dirty="0">
                <a:latin typeface="open sans"/>
                <a:ea typeface="open sans"/>
                <a:cs typeface="open sans"/>
              </a:rPr>
              <a:t>Apply by 17:00pm Monday 6 November</a:t>
            </a:r>
            <a:endParaRPr lang="en-US" sz="2400" dirty="0">
              <a:ea typeface="open sans"/>
              <a:cs typeface="open sans"/>
            </a:endParaRPr>
          </a:p>
          <a:p>
            <a:endParaRPr lang="en-US" sz="2400" dirty="0"/>
          </a:p>
          <a:p>
            <a:r>
              <a:rPr lang="en-US" sz="2400" dirty="0">
                <a:latin typeface="open sans"/>
                <a:ea typeface="open sans"/>
                <a:cs typeface="open sans"/>
                <a:hlinkClick r:id="rId3"/>
              </a:rPr>
              <a:t>Full details here</a:t>
            </a:r>
          </a:p>
        </p:txBody>
      </p:sp>
      <p:sp>
        <p:nvSpPr>
          <p:cNvPr id="3" name="Title 2">
            <a:extLst>
              <a:ext uri="{FF2B5EF4-FFF2-40B4-BE49-F238E27FC236}">
                <a16:creationId xmlns:a16="http://schemas.microsoft.com/office/drawing/2014/main" id="{0AC87D88-1881-442D-9841-B16EE2AAFBA7}"/>
              </a:ext>
            </a:extLst>
          </p:cNvPr>
          <p:cNvSpPr>
            <a:spLocks noGrp="1"/>
          </p:cNvSpPr>
          <p:nvPr>
            <p:ph type="title"/>
          </p:nvPr>
        </p:nvSpPr>
        <p:spPr/>
        <p:txBody>
          <a:bodyPr lIns="91440" tIns="45720" rIns="91440" bIns="45720" anchor="t">
            <a:normAutofit/>
          </a:bodyPr>
          <a:lstStyle/>
          <a:p>
            <a:r>
              <a:rPr lang="en-US" sz="2400" dirty="0">
                <a:latin typeface="merriweather"/>
              </a:rPr>
              <a:t>Opportunity with LSHTM Careers</a:t>
            </a:r>
            <a:endParaRPr lang="en-GB" dirty="0"/>
          </a:p>
        </p:txBody>
      </p:sp>
    </p:spTree>
    <p:extLst>
      <p:ext uri="{BB962C8B-B14F-4D97-AF65-F5344CB8AC3E}">
        <p14:creationId xmlns:p14="http://schemas.microsoft.com/office/powerpoint/2010/main" val="4012160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2CD727-B9F7-43C4-AA9F-5C216A6AFE5B}"/>
              </a:ext>
            </a:extLst>
          </p:cNvPr>
          <p:cNvSpPr>
            <a:spLocks noGrp="1"/>
          </p:cNvSpPr>
          <p:nvPr>
            <p:ph type="title"/>
          </p:nvPr>
        </p:nvSpPr>
        <p:spPr/>
        <p:txBody>
          <a:bodyPr lIns="91440" tIns="45720" rIns="91440" bIns="45720" anchor="t">
            <a:normAutofit/>
          </a:bodyPr>
          <a:lstStyle/>
          <a:p>
            <a:r>
              <a:rPr lang="en-US" sz="2400" dirty="0">
                <a:latin typeface="merriweather"/>
              </a:rPr>
              <a:t>Practical points</a:t>
            </a:r>
            <a:endParaRPr lang="en-US" dirty="0"/>
          </a:p>
        </p:txBody>
      </p:sp>
      <p:sp>
        <p:nvSpPr>
          <p:cNvPr id="4" name="Content Placeholder 2">
            <a:extLst>
              <a:ext uri="{FF2B5EF4-FFF2-40B4-BE49-F238E27FC236}">
                <a16:creationId xmlns:a16="http://schemas.microsoft.com/office/drawing/2014/main" id="{6303CB3E-294E-4A9C-87FB-BC6BCD9C21A6}"/>
              </a:ext>
            </a:extLst>
          </p:cNvPr>
          <p:cNvSpPr>
            <a:spLocks noGrp="1"/>
          </p:cNvSpPr>
          <p:nvPr/>
        </p:nvSpPr>
        <p:spPr>
          <a:xfrm>
            <a:off x="457200" y="1582921"/>
            <a:ext cx="8229600" cy="4821382"/>
          </a:xfrm>
          <a:prstGeom prst="rect">
            <a:avLst/>
          </a:prstGeom>
        </p:spPr>
        <p:txBody>
          <a:bodyPr lIns="91440" tIns="45720" rIns="91440" bIns="45720" anchor="t"/>
          <a:lstStyle>
            <a:lvl1pPr marL="0" indent="0" algn="l" defTabSz="342991" rtl="0" eaLnBrk="1" latinLnBrk="0" hangingPunct="1">
              <a:spcBef>
                <a:spcPct val="20000"/>
              </a:spcBef>
              <a:buFont typeface="Arial"/>
              <a:buNone/>
              <a:defRPr sz="1800" b="0" i="0" kern="1200" baseline="0">
                <a:solidFill>
                  <a:schemeClr val="tx1"/>
                </a:solidFill>
                <a:latin typeface="Corbel" panose="020B0503020204020204" pitchFamily="34" charset="0"/>
                <a:ea typeface="+mn-ea"/>
                <a:cs typeface="+mn-cs"/>
              </a:defRPr>
            </a:lvl1pPr>
            <a:lvl2pPr marL="557361" indent="-214370" algn="l" defTabSz="342991" rtl="0" eaLnBrk="1" latinLnBrk="0" hangingPunct="1">
              <a:spcBef>
                <a:spcPct val="20000"/>
              </a:spcBef>
              <a:buFont typeface="Arial"/>
              <a:buChar char="–"/>
              <a:defRPr sz="2101" kern="1200">
                <a:solidFill>
                  <a:schemeClr val="tx1"/>
                </a:solidFill>
                <a:latin typeface="+mn-lt"/>
                <a:ea typeface="+mn-ea"/>
                <a:cs typeface="+mn-cs"/>
              </a:defRPr>
            </a:lvl2pPr>
            <a:lvl3pPr marL="857479" indent="-171496" algn="l" defTabSz="342991" rtl="0" eaLnBrk="1" latinLnBrk="0" hangingPunct="1">
              <a:spcBef>
                <a:spcPct val="20000"/>
              </a:spcBef>
              <a:buFont typeface="Arial"/>
              <a:buChar char="•"/>
              <a:defRPr sz="1800" kern="1200">
                <a:solidFill>
                  <a:schemeClr val="tx1"/>
                </a:solidFill>
                <a:latin typeface="+mn-lt"/>
                <a:ea typeface="+mn-ea"/>
                <a:cs typeface="+mn-cs"/>
              </a:defRPr>
            </a:lvl3pPr>
            <a:lvl4pPr marL="1200470" indent="-171496" algn="l" defTabSz="342991" rtl="0" eaLnBrk="1" latinLnBrk="0" hangingPunct="1">
              <a:spcBef>
                <a:spcPct val="20000"/>
              </a:spcBef>
              <a:buFont typeface="Arial"/>
              <a:buChar char="–"/>
              <a:defRPr sz="1500" kern="1200">
                <a:solidFill>
                  <a:schemeClr val="tx1"/>
                </a:solidFill>
                <a:latin typeface="+mn-lt"/>
                <a:ea typeface="+mn-ea"/>
                <a:cs typeface="+mn-cs"/>
              </a:defRPr>
            </a:lvl4pPr>
            <a:lvl5pPr marL="1543461" indent="-171496" algn="l" defTabSz="342991" rtl="0" eaLnBrk="1" latinLnBrk="0" hangingPunct="1">
              <a:spcBef>
                <a:spcPct val="20000"/>
              </a:spcBef>
              <a:buFont typeface="Arial"/>
              <a:buChar char="»"/>
              <a:defRPr sz="1500" kern="1200">
                <a:solidFill>
                  <a:schemeClr val="tx1"/>
                </a:solidFill>
                <a:latin typeface="+mn-lt"/>
                <a:ea typeface="+mn-ea"/>
                <a:cs typeface="+mn-cs"/>
              </a:defRPr>
            </a:lvl5pPr>
            <a:lvl6pPr marL="1886453" indent="-171496" algn="l" defTabSz="342991" rtl="0" eaLnBrk="1" latinLnBrk="0" hangingPunct="1">
              <a:spcBef>
                <a:spcPct val="20000"/>
              </a:spcBef>
              <a:buFont typeface="Arial"/>
              <a:buChar char="•"/>
              <a:defRPr sz="1500" kern="1200">
                <a:solidFill>
                  <a:schemeClr val="tx1"/>
                </a:solidFill>
                <a:latin typeface="+mn-lt"/>
                <a:ea typeface="+mn-ea"/>
                <a:cs typeface="+mn-cs"/>
              </a:defRPr>
            </a:lvl6pPr>
            <a:lvl7pPr marL="2229444" indent="-171496" algn="l" defTabSz="342991" rtl="0" eaLnBrk="1" latinLnBrk="0" hangingPunct="1">
              <a:spcBef>
                <a:spcPct val="20000"/>
              </a:spcBef>
              <a:buFont typeface="Arial"/>
              <a:buChar char="•"/>
              <a:defRPr sz="1500" kern="1200">
                <a:solidFill>
                  <a:schemeClr val="tx1"/>
                </a:solidFill>
                <a:latin typeface="+mn-lt"/>
                <a:ea typeface="+mn-ea"/>
                <a:cs typeface="+mn-cs"/>
              </a:defRPr>
            </a:lvl7pPr>
            <a:lvl8pPr marL="2572436" indent="-171496" algn="l" defTabSz="342991" rtl="0" eaLnBrk="1" latinLnBrk="0" hangingPunct="1">
              <a:spcBef>
                <a:spcPct val="20000"/>
              </a:spcBef>
              <a:buFont typeface="Arial"/>
              <a:buChar char="•"/>
              <a:defRPr sz="1500" kern="1200">
                <a:solidFill>
                  <a:schemeClr val="tx1"/>
                </a:solidFill>
                <a:latin typeface="+mn-lt"/>
                <a:ea typeface="+mn-ea"/>
                <a:cs typeface="+mn-cs"/>
              </a:defRPr>
            </a:lvl8pPr>
            <a:lvl9pPr marL="2915427" indent="-171496" algn="l" defTabSz="342991" rtl="0" eaLnBrk="1" latinLnBrk="0" hangingPunct="1">
              <a:spcBef>
                <a:spcPct val="20000"/>
              </a:spcBef>
              <a:buFont typeface="Arial"/>
              <a:buChar char="•"/>
              <a:defRPr sz="15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latin typeface="Open Sans"/>
                <a:ea typeface="Open Sans"/>
                <a:cs typeface="Open Sans"/>
              </a:rPr>
              <a:t>Please keep mics on mute unless you'd like to ask a question;</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dirty="0">
                <a:latin typeface="Open Sans"/>
                <a:ea typeface="Open Sans"/>
                <a:cs typeface="Open Sans"/>
              </a:rPr>
              <a:t>Use the chat box lots;</a:t>
            </a:r>
          </a:p>
          <a:p>
            <a:pPr marL="342900" indent="-342900">
              <a:buFont typeface="Arial" panose="020B0604020202020204" pitchFamily="34" charset="0"/>
              <a:buChar char="•"/>
            </a:pPr>
            <a:r>
              <a:rPr lang="en-US" sz="2400" dirty="0">
                <a:latin typeface="Open Sans"/>
                <a:ea typeface="Open Sans"/>
                <a:cs typeface="Open Sans"/>
              </a:rPr>
              <a:t>Trouble with sound?  Trying leaving and coming back, try a different browser;</a:t>
            </a:r>
            <a:endParaRPr lang="en-US" dirty="0">
              <a:latin typeface="Open Sans"/>
              <a:ea typeface="Open Sans"/>
              <a:cs typeface="Open Sans"/>
            </a:endParaRPr>
          </a:p>
          <a:p>
            <a:endParaRPr lang="en-US" sz="2400" dirty="0">
              <a:latin typeface="Open Sans"/>
              <a:ea typeface="Open Sans"/>
              <a:cs typeface="Open Sans"/>
            </a:endParaRPr>
          </a:p>
          <a:p>
            <a:pPr marL="342900" indent="-342900">
              <a:buFont typeface="Arial" panose="020B0604020202020204" pitchFamily="34" charset="0"/>
              <a:buChar char="•"/>
            </a:pPr>
            <a:r>
              <a:rPr lang="en-US" sz="2400" dirty="0">
                <a:latin typeface="Open Sans"/>
                <a:ea typeface="Open Sans"/>
                <a:cs typeface="Open Sans"/>
              </a:rPr>
              <a:t>The session will be recorded and put on Moodle under 'Exploring Career Options (Recordings)' - there is a folder specifically about UN </a:t>
            </a:r>
            <a:r>
              <a:rPr lang="en-US" sz="2400" dirty="0" err="1">
                <a:latin typeface="Open Sans"/>
                <a:ea typeface="Open Sans"/>
                <a:cs typeface="Open Sans"/>
              </a:rPr>
              <a:t>organisations</a:t>
            </a:r>
            <a:r>
              <a:rPr lang="en-US" sz="2400" dirty="0">
                <a:latin typeface="Open Sans"/>
                <a:ea typeface="Open Sans"/>
                <a:cs typeface="Open Sans"/>
              </a:rPr>
              <a:t>.</a:t>
            </a:r>
            <a:endParaRPr lang="en-US" dirty="0">
              <a:latin typeface="Open Sans"/>
              <a:ea typeface="Open Sans"/>
              <a:cs typeface="Open Sans"/>
            </a:endParaRPr>
          </a:p>
          <a:p>
            <a:endParaRPr lang="en-GB" sz="2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59045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lIns="91440" tIns="45720" rIns="91440" bIns="45720" anchor="t">
            <a:noAutofit/>
          </a:bodyPr>
          <a:lstStyle/>
          <a:p>
            <a:pPr marL="342900" indent="-342900">
              <a:buChar char="•"/>
            </a:pPr>
            <a:r>
              <a:rPr lang="en-GB" sz="2400" dirty="0">
                <a:latin typeface="open sans" panose="020B0606030504020204"/>
                <a:cs typeface="Arial"/>
              </a:rPr>
              <a:t>The UN </a:t>
            </a:r>
            <a:r>
              <a:rPr lang="en-GB" sz="2400" dirty="0">
                <a:latin typeface="open sans" panose="020B0606030504020204"/>
                <a:cs typeface="Arial"/>
                <a:hlinkClick r:id="rId3"/>
              </a:rPr>
              <a:t>funds, programmes and specialised agencies</a:t>
            </a:r>
            <a:r>
              <a:rPr lang="en-GB" sz="2400" dirty="0">
                <a:latin typeface="open sans" panose="020B0606030504020204"/>
                <a:cs typeface="Arial"/>
              </a:rPr>
              <a:t>.</a:t>
            </a:r>
            <a:endParaRPr lang="en-US"/>
          </a:p>
          <a:p>
            <a:pPr marL="342900" indent="-342900">
              <a:buChar char="•"/>
            </a:pPr>
            <a:r>
              <a:rPr lang="en-GB" sz="2400" dirty="0">
                <a:latin typeface="open sans" panose="020B0606030504020204"/>
                <a:cs typeface="Arial" panose="020B0604020202020204" pitchFamily="34" charset="0"/>
              </a:rPr>
              <a:t>Some UN terminology.</a:t>
            </a:r>
            <a:endParaRPr lang="en-GB" sz="2400" dirty="0">
              <a:latin typeface="open sans" panose="020B0606030504020204"/>
              <a:ea typeface="open sans" panose="020B0606030504020204"/>
              <a:cs typeface="Arial" panose="020B0604020202020204" pitchFamily="34" charset="0"/>
            </a:endParaRPr>
          </a:p>
          <a:p>
            <a:pPr marL="342900" indent="-342900">
              <a:buChar char="•"/>
            </a:pPr>
            <a:r>
              <a:rPr lang="en-GB" sz="2400" dirty="0">
                <a:latin typeface="open sans" panose="020B0606030504020204"/>
                <a:cs typeface="Arial" panose="020B0604020202020204" pitchFamily="34" charset="0"/>
              </a:rPr>
              <a:t>Some routes in.</a:t>
            </a:r>
            <a:endParaRPr lang="en-GB" sz="2400" dirty="0">
              <a:latin typeface="open sans" panose="020B0606030504020204"/>
              <a:ea typeface="open sans" panose="020B0606030504020204"/>
              <a:cs typeface="Arial" panose="020B0604020202020204" pitchFamily="34" charset="0"/>
            </a:endParaRPr>
          </a:p>
          <a:p>
            <a:pPr marL="342900" indent="-342900">
              <a:buChar char="•"/>
            </a:pPr>
            <a:r>
              <a:rPr lang="en-GB" sz="2400" dirty="0">
                <a:latin typeface="open sans" panose="020B0606030504020204"/>
                <a:cs typeface="Arial" panose="020B0604020202020204" pitchFamily="34" charset="0"/>
              </a:rPr>
              <a:t>Example UN organisations: WHO, UNFPA, WFP, UNV.</a:t>
            </a:r>
            <a:endParaRPr lang="en-GB" sz="2400" dirty="0">
              <a:latin typeface="open sans" panose="020B0606030504020204"/>
              <a:ea typeface="open sans" panose="020B0606030504020204"/>
              <a:cs typeface="Arial" panose="020B0604020202020204" pitchFamily="34" charset="0"/>
            </a:endParaRPr>
          </a:p>
          <a:p>
            <a:pPr marL="342900" indent="-342900">
              <a:buChar char="•"/>
            </a:pPr>
            <a:r>
              <a:rPr lang="en-GB" sz="2400">
                <a:latin typeface="open sans" panose="020B0606030504020204"/>
                <a:cs typeface="Arial"/>
              </a:rPr>
              <a:t>Tips, courtesy of Michael Emery (when at UNFPA).</a:t>
            </a:r>
            <a:endParaRPr lang="en-GB" sz="2400" dirty="0">
              <a:latin typeface="open sans" panose="020B0606030504020204"/>
              <a:ea typeface="open sans" panose="020B0606030504020204"/>
              <a:cs typeface="Arial" panose="020B0604020202020204" pitchFamily="34" charset="0"/>
            </a:endParaRPr>
          </a:p>
          <a:p>
            <a:pPr marL="342900" indent="-342900">
              <a:buChar char="•"/>
            </a:pPr>
            <a:r>
              <a:rPr lang="en-GB" sz="2400" dirty="0">
                <a:latin typeface="open sans" panose="020B0606030504020204"/>
                <a:cs typeface="Arial" panose="020B0604020202020204" pitchFamily="34" charset="0"/>
              </a:rPr>
              <a:t>Next steps?</a:t>
            </a:r>
          </a:p>
          <a:p>
            <a:pPr marL="342900" indent="-342900">
              <a:buChar char="•"/>
            </a:pPr>
            <a:r>
              <a:rPr lang="en-GB" sz="2400" dirty="0">
                <a:latin typeface="open sans" panose="020B0606030504020204"/>
                <a:ea typeface="open sans" panose="020B0606030504020204"/>
                <a:cs typeface="open sans"/>
              </a:rPr>
              <a:t>Insider insight. Q&amp;A with Katy Mackey</a:t>
            </a:r>
            <a:endParaRPr lang="en-GB" sz="2400" dirty="0">
              <a:latin typeface="open sans" panose="020B0606030504020204"/>
              <a:ea typeface="open sans" panose="020B0606030504020204"/>
              <a:cs typeface="Arial" panose="020B0604020202020204" pitchFamily="34" charset="0"/>
            </a:endParaRPr>
          </a:p>
        </p:txBody>
      </p:sp>
      <p:sp>
        <p:nvSpPr>
          <p:cNvPr id="4" name="Title 3"/>
          <p:cNvSpPr>
            <a:spLocks noGrp="1"/>
          </p:cNvSpPr>
          <p:nvPr>
            <p:ph type="title"/>
          </p:nvPr>
        </p:nvSpPr>
        <p:spPr/>
        <p:txBody>
          <a:bodyPr>
            <a:normAutofit/>
          </a:bodyPr>
          <a:lstStyle/>
          <a:p>
            <a:r>
              <a:rPr lang="en-GB" sz="3200" dirty="0"/>
              <a:t>What we will </a:t>
            </a:r>
            <a:r>
              <a:rPr lang="en-GB" sz="3200"/>
              <a:t>cover today</a:t>
            </a:r>
            <a:endParaRPr lang="en-GB" sz="3200" dirty="0"/>
          </a:p>
        </p:txBody>
      </p:sp>
      <p:pic>
        <p:nvPicPr>
          <p:cNvPr id="2" name="Picture 1">
            <a:extLst>
              <a:ext uri="{FF2B5EF4-FFF2-40B4-BE49-F238E27FC236}">
                <a16:creationId xmlns:a16="http://schemas.microsoft.com/office/drawing/2014/main" id="{838B0A16-4365-49F4-AAE8-981CC589AC3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3392" y="4511175"/>
            <a:ext cx="2843408" cy="2200550"/>
          </a:xfrm>
          <a:prstGeom prst="rect">
            <a:avLst/>
          </a:prstGeom>
        </p:spPr>
      </p:pic>
    </p:spTree>
    <p:extLst>
      <p:ext uri="{BB962C8B-B14F-4D97-AF65-F5344CB8AC3E}">
        <p14:creationId xmlns:p14="http://schemas.microsoft.com/office/powerpoint/2010/main" val="330385906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Programmes and Funds include UNHCR, UNFPA, WFP, UNDP, UNICEF</a:t>
            </a:r>
          </a:p>
          <a:p>
            <a:r>
              <a:rPr lang="en-GB" dirty="0"/>
              <a:t>“The </a:t>
            </a:r>
            <a:r>
              <a:rPr lang="en-GB" b="1" dirty="0">
                <a:solidFill>
                  <a:srgbClr val="FF0000"/>
                </a:solidFill>
              </a:rPr>
              <a:t>programmes and funds </a:t>
            </a:r>
            <a:r>
              <a:rPr lang="en-GB" dirty="0"/>
              <a:t>are </a:t>
            </a:r>
            <a:r>
              <a:rPr lang="en-GB" b="1" dirty="0">
                <a:solidFill>
                  <a:srgbClr val="FF0000"/>
                </a:solidFill>
              </a:rPr>
              <a:t>financed through voluntary rather than assessed contributions.</a:t>
            </a:r>
            <a:r>
              <a:rPr lang="en-GB" dirty="0"/>
              <a:t> The </a:t>
            </a:r>
            <a:r>
              <a:rPr lang="en-GB" b="1" dirty="0">
                <a:solidFill>
                  <a:srgbClr val="FF0000"/>
                </a:solidFill>
              </a:rPr>
              <a:t>Specialized Agencies </a:t>
            </a:r>
            <a:r>
              <a:rPr lang="en-GB" dirty="0"/>
              <a:t>are independent international organizations funded by </a:t>
            </a:r>
            <a:r>
              <a:rPr lang="en-GB" b="1" dirty="0">
                <a:solidFill>
                  <a:srgbClr val="FF0000"/>
                </a:solidFill>
              </a:rPr>
              <a:t>both voluntary and assessed contributions.”</a:t>
            </a:r>
          </a:p>
          <a:p>
            <a:endParaRPr lang="en-GB" dirty="0"/>
          </a:p>
          <a:p>
            <a:r>
              <a:rPr lang="en-GB" dirty="0"/>
              <a:t>This means politics and diplomacy can be very important.</a:t>
            </a:r>
          </a:p>
          <a:p>
            <a:endParaRPr lang="en-GB" dirty="0"/>
          </a:p>
          <a:p>
            <a:r>
              <a:rPr lang="en-GB" dirty="0"/>
              <a:t>WHO is one of the Specialised Agencies, along with FAO (Food and Agriculture Organisation) and numerous others.</a:t>
            </a:r>
          </a:p>
          <a:p>
            <a:endParaRPr lang="en-GB" dirty="0"/>
          </a:p>
          <a:p>
            <a:r>
              <a:rPr lang="en-GB" dirty="0"/>
              <a:t>Systems vary across different agencies/programmes.</a:t>
            </a:r>
          </a:p>
          <a:p>
            <a:endParaRPr lang="en-GB" dirty="0"/>
          </a:p>
        </p:txBody>
      </p:sp>
      <p:sp>
        <p:nvSpPr>
          <p:cNvPr id="3" name="Title 2"/>
          <p:cNvSpPr>
            <a:spLocks noGrp="1"/>
          </p:cNvSpPr>
          <p:nvPr>
            <p:ph type="title"/>
          </p:nvPr>
        </p:nvSpPr>
        <p:spPr/>
        <p:txBody>
          <a:bodyPr>
            <a:normAutofit fontScale="90000"/>
          </a:bodyPr>
          <a:lstStyle/>
          <a:p>
            <a:r>
              <a:rPr lang="en-GB" dirty="0"/>
              <a:t>Funds, Programmes and Specialised Agencies</a:t>
            </a:r>
          </a:p>
        </p:txBody>
      </p:sp>
      <p:pic>
        <p:nvPicPr>
          <p:cNvPr id="4" name="Picture 3">
            <a:extLst>
              <a:ext uri="{FF2B5EF4-FFF2-40B4-BE49-F238E27FC236}">
                <a16:creationId xmlns:a16="http://schemas.microsoft.com/office/drawing/2014/main" id="{9742C677-362E-4A0E-8358-91C0B7E86947}"/>
              </a:ext>
            </a:extLst>
          </p:cNvPr>
          <p:cNvPicPr>
            <a:picLocks noChangeAspect="1"/>
          </p:cNvPicPr>
          <p:nvPr/>
        </p:nvPicPr>
        <p:blipFill>
          <a:blip r:embed="rId3"/>
          <a:stretch>
            <a:fillRect/>
          </a:stretch>
        </p:blipFill>
        <p:spPr>
          <a:xfrm>
            <a:off x="6283234" y="4790948"/>
            <a:ext cx="2900566" cy="2047458"/>
          </a:xfrm>
          <a:prstGeom prst="rect">
            <a:avLst/>
          </a:prstGeom>
        </p:spPr>
      </p:pic>
    </p:spTree>
    <p:extLst>
      <p:ext uri="{BB962C8B-B14F-4D97-AF65-F5344CB8AC3E}">
        <p14:creationId xmlns:p14="http://schemas.microsoft.com/office/powerpoint/2010/main" val="3685749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3146"/>
            <a:ext cx="8229600" cy="4821382"/>
          </a:xfrm>
        </p:spPr>
        <p:txBody>
          <a:bodyPr/>
          <a:lstStyle/>
          <a:p>
            <a:r>
              <a:rPr lang="en-GB" dirty="0"/>
              <a:t>Positions graded as ‘P3’, ‘P4’ </a:t>
            </a:r>
            <a:r>
              <a:rPr lang="en-GB" dirty="0" err="1"/>
              <a:t>etc</a:t>
            </a:r>
            <a:endParaRPr lang="en-GB" dirty="0"/>
          </a:p>
          <a:p>
            <a:r>
              <a:rPr lang="en-GB" dirty="0"/>
              <a:t>(P3 usually need 5 years’ experience, P4 8 years’ experience, PhD ‘counts’ for half the number of years’ experience)</a:t>
            </a:r>
          </a:p>
          <a:p>
            <a:r>
              <a:rPr lang="en-GB" dirty="0"/>
              <a:t>If you have less experience, look for ‘P1’, ‘P2’ jobs (see also YPP – next slide)</a:t>
            </a:r>
          </a:p>
          <a:p>
            <a:endParaRPr lang="en-GB" dirty="0"/>
          </a:p>
          <a:p>
            <a:r>
              <a:rPr lang="en-GB" dirty="0"/>
              <a:t>Duty stations (categories A-E – there is also H for Headquarters or similar)</a:t>
            </a:r>
          </a:p>
          <a:p>
            <a:pPr marL="285750" indent="-285750">
              <a:buFont typeface="Arial" panose="020B0604020202020204" pitchFamily="34" charset="0"/>
              <a:buChar char="•"/>
            </a:pPr>
            <a:r>
              <a:rPr lang="en-GB" dirty="0"/>
              <a:t>A – most secure/comfortable locations (around 10% successful applications will be external)</a:t>
            </a:r>
          </a:p>
          <a:p>
            <a:pPr marL="285750" indent="-285750">
              <a:buFont typeface="Arial" panose="020B0604020202020204" pitchFamily="34" charset="0"/>
              <a:buChar char="•"/>
            </a:pPr>
            <a:r>
              <a:rPr lang="en-GB" dirty="0"/>
              <a:t>E – more remote/risky locations in lower resource settings (</a:t>
            </a:r>
            <a:r>
              <a:rPr lang="en-GB" dirty="0" err="1"/>
              <a:t>eg</a:t>
            </a:r>
            <a:r>
              <a:rPr lang="en-GB" dirty="0"/>
              <a:t> Yemen, Sudan)</a:t>
            </a:r>
          </a:p>
          <a:p>
            <a:endParaRPr lang="en-GB" dirty="0"/>
          </a:p>
          <a:p>
            <a:r>
              <a:rPr lang="en-GB" dirty="0"/>
              <a:t>Categories A-C you can be accompanied by family members, not categories D-E.  </a:t>
            </a:r>
          </a:p>
          <a:p>
            <a:endParaRPr lang="en-GB" dirty="0"/>
          </a:p>
          <a:p>
            <a:r>
              <a:rPr lang="en-GB" dirty="0"/>
              <a:t>R&amp;R (rest and recuperation) periods – vary according to nature of posting.  </a:t>
            </a:r>
            <a:r>
              <a:rPr lang="en-GB"/>
              <a:t>In </a:t>
            </a:r>
            <a:r>
              <a:rPr lang="en-GB" dirty="0"/>
              <a:t>the most difficult settings you get 5 days out of country every 4 weeks.</a:t>
            </a:r>
          </a:p>
          <a:p>
            <a:endParaRPr lang="en-GB" dirty="0"/>
          </a:p>
        </p:txBody>
      </p:sp>
      <p:sp>
        <p:nvSpPr>
          <p:cNvPr id="3" name="Title 2"/>
          <p:cNvSpPr>
            <a:spLocks noGrp="1"/>
          </p:cNvSpPr>
          <p:nvPr>
            <p:ph type="title"/>
          </p:nvPr>
        </p:nvSpPr>
        <p:spPr/>
        <p:txBody>
          <a:bodyPr>
            <a:normAutofit/>
          </a:bodyPr>
          <a:lstStyle/>
          <a:p>
            <a:r>
              <a:rPr lang="en-GB" dirty="0"/>
              <a:t>Some UN Terminology and its implications</a:t>
            </a:r>
          </a:p>
        </p:txBody>
      </p:sp>
    </p:spTree>
    <p:extLst>
      <p:ext uri="{BB962C8B-B14F-4D97-AF65-F5344CB8AC3E}">
        <p14:creationId xmlns:p14="http://schemas.microsoft.com/office/powerpoint/2010/main" val="4225148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lIns="91440" tIns="45720" rIns="91440" bIns="45720" anchor="t"/>
          <a:lstStyle/>
          <a:p>
            <a:r>
              <a:rPr lang="en-GB" dirty="0">
                <a:hlinkClick r:id="rId3"/>
              </a:rPr>
              <a:t>YPP (Young Professionals Programme) https://careers.un.org/lbw/home.aspx?viewtype=NCEWN&amp;lang=en-US</a:t>
            </a:r>
            <a:endParaRPr lang="en-GB" dirty="0"/>
          </a:p>
          <a:p>
            <a:r>
              <a:rPr lang="en-GB" sz="1800" dirty="0">
                <a:latin typeface="open sans" panose="020B0606030504020204"/>
              </a:rPr>
              <a:t>Entry by examination, application (indicating </a:t>
            </a:r>
            <a:r>
              <a:rPr lang="en-GB" dirty="0">
                <a:latin typeface="open sans" panose="020B0606030504020204"/>
              </a:rPr>
              <a:t>Nov opening date for 2022, open for 2 months)</a:t>
            </a:r>
            <a:endParaRPr lang="en-GB" sz="1800" dirty="0">
              <a:latin typeface="open sans" panose="020B0606030504020204"/>
              <a:ea typeface="open sans"/>
              <a:cs typeface="open sans"/>
            </a:endParaRPr>
          </a:p>
          <a:p>
            <a:pPr marL="556895" lvl="1" indent="-213995"/>
            <a:r>
              <a:rPr lang="en-GB" sz="1800" dirty="0">
                <a:latin typeface="open sans" panose="020B0606030504020204"/>
              </a:rPr>
              <a:t>Must be under 32 years before taking exam</a:t>
            </a:r>
            <a:endParaRPr lang="en-GB" sz="1800" dirty="0">
              <a:latin typeface="open sans" panose="020B0606030504020204"/>
              <a:ea typeface="open sans" panose="020B0606030504020204"/>
              <a:cs typeface="open sans" panose="020B0606030504020204"/>
            </a:endParaRPr>
          </a:p>
          <a:p>
            <a:pPr marL="556895" lvl="1" indent="-213995"/>
            <a:r>
              <a:rPr lang="en-GB" sz="1800" dirty="0">
                <a:latin typeface="open sans" panose="020B0606030504020204"/>
              </a:rPr>
              <a:t>Must be from a participating country (UK is not one) – it is for countries that are under- or unrepresented in the United Nations</a:t>
            </a:r>
            <a:endParaRPr lang="en-GB" sz="1800" dirty="0">
              <a:latin typeface="open sans" panose="020B0606030504020204"/>
              <a:ea typeface="open sans" panose="020B0606030504020204"/>
              <a:cs typeface="open sans" panose="020B0606030504020204"/>
            </a:endParaRPr>
          </a:p>
          <a:p>
            <a:pPr marL="556895" lvl="1" indent="-213995"/>
            <a:r>
              <a:rPr lang="en-GB" sz="1800" dirty="0">
                <a:latin typeface="open sans" panose="020B0606030504020204"/>
              </a:rPr>
              <a:t>Experience not required (but may be selection criterion)</a:t>
            </a:r>
            <a:endParaRPr lang="en-GB" sz="1800" dirty="0">
              <a:latin typeface="open sans" panose="020B0606030504020204"/>
              <a:ea typeface="open sans" panose="020B0606030504020204"/>
              <a:cs typeface="open sans" panose="020B0606030504020204"/>
            </a:endParaRPr>
          </a:p>
          <a:p>
            <a:pPr marL="556895" lvl="1" indent="-213995"/>
            <a:endParaRPr lang="en-GB" dirty="0">
              <a:cs typeface="Calibri"/>
            </a:endParaRPr>
          </a:p>
          <a:p>
            <a:r>
              <a:rPr lang="en-GB" dirty="0">
                <a:hlinkClick r:id="rId4"/>
              </a:rPr>
              <a:t>JPO (Junior Professional Officer Programme)</a:t>
            </a:r>
            <a:endParaRPr lang="en-GB" dirty="0"/>
          </a:p>
          <a:p>
            <a:r>
              <a:rPr lang="en-GB" dirty="0">
                <a:hlinkClick r:id="rId4"/>
              </a:rPr>
              <a:t>https://careers.un.org/lbw/home.aspx?viewtype=AEP</a:t>
            </a:r>
            <a:endParaRPr lang="en-GB" dirty="0"/>
          </a:p>
          <a:p>
            <a:pPr marL="556895" lvl="1" indent="-213995"/>
            <a:r>
              <a:rPr lang="en-GB" sz="1800" dirty="0">
                <a:latin typeface="open sans" panose="020B0606030504020204"/>
              </a:rPr>
              <a:t>Must usually be under 32 years (but donor country rules vary)</a:t>
            </a:r>
            <a:endParaRPr lang="en-GB" sz="1800" dirty="0">
              <a:latin typeface="open sans" panose="020B0606030504020204"/>
              <a:ea typeface="open sans" panose="020B0606030504020204"/>
              <a:cs typeface="open sans" panose="020B0606030504020204"/>
            </a:endParaRPr>
          </a:p>
          <a:p>
            <a:pPr marL="556895" lvl="1" indent="-213995"/>
            <a:r>
              <a:rPr lang="en-GB" sz="1800" dirty="0">
                <a:latin typeface="open sans" panose="020B0606030504020204"/>
              </a:rPr>
              <a:t>Must have at least 2 years’ experience</a:t>
            </a:r>
            <a:endParaRPr lang="en-GB" sz="1800" dirty="0">
              <a:latin typeface="open sans" panose="020B0606030504020204"/>
              <a:ea typeface="open sans" panose="020B0606030504020204"/>
              <a:cs typeface="open sans" panose="020B0606030504020204"/>
            </a:endParaRPr>
          </a:p>
          <a:p>
            <a:pPr marL="556895" lvl="1" indent="-213995"/>
            <a:r>
              <a:rPr lang="en-GB" sz="1800" dirty="0">
                <a:latin typeface="open sans" panose="020B0606030504020204"/>
              </a:rPr>
              <a:t>Must be from participating donor country</a:t>
            </a:r>
            <a:endParaRPr lang="en-GB" sz="1800" dirty="0">
              <a:latin typeface="open sans" panose="020B0606030504020204"/>
              <a:ea typeface="open sans" panose="020B0606030504020204"/>
              <a:cs typeface="open sans" panose="020B0606030504020204"/>
            </a:endParaRPr>
          </a:p>
        </p:txBody>
      </p:sp>
      <p:sp>
        <p:nvSpPr>
          <p:cNvPr id="3" name="Title 2"/>
          <p:cNvSpPr>
            <a:spLocks noGrp="1"/>
          </p:cNvSpPr>
          <p:nvPr>
            <p:ph type="title"/>
          </p:nvPr>
        </p:nvSpPr>
        <p:spPr/>
        <p:txBody>
          <a:bodyPr/>
          <a:lstStyle/>
          <a:p>
            <a:r>
              <a:rPr lang="en-GB" dirty="0"/>
              <a:t>Some routes into UN: YPP and JPO</a:t>
            </a:r>
          </a:p>
        </p:txBody>
      </p:sp>
    </p:spTree>
    <p:extLst>
      <p:ext uri="{BB962C8B-B14F-4D97-AF65-F5344CB8AC3E}">
        <p14:creationId xmlns:p14="http://schemas.microsoft.com/office/powerpoint/2010/main" val="1761595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3DACD4-3DCE-4860-A88C-5221E325C87C}"/>
              </a:ext>
            </a:extLst>
          </p:cNvPr>
          <p:cNvSpPr>
            <a:spLocks noGrp="1"/>
          </p:cNvSpPr>
          <p:nvPr>
            <p:ph idx="1"/>
          </p:nvPr>
        </p:nvSpPr>
        <p:spPr/>
        <p:txBody>
          <a:bodyPr lIns="91440" tIns="45720" rIns="91440" bIns="45720" anchor="t"/>
          <a:lstStyle/>
          <a:p>
            <a:r>
              <a:rPr lang="en-US" sz="2400" dirty="0">
                <a:latin typeface="open sans"/>
                <a:ea typeface="open sans"/>
                <a:cs typeface="open sans"/>
              </a:rPr>
              <a:t>Internships (seem to be more available now):</a:t>
            </a:r>
          </a:p>
          <a:p>
            <a:r>
              <a:rPr lang="en-US" sz="2400" dirty="0">
                <a:latin typeface="open sans"/>
                <a:ea typeface="open sans"/>
                <a:cs typeface="open sans"/>
              </a:rPr>
              <a:t>WHO – Global Internship </a:t>
            </a:r>
            <a:r>
              <a:rPr lang="en-US" sz="2400" dirty="0" err="1">
                <a:latin typeface="open sans"/>
                <a:ea typeface="open sans"/>
                <a:cs typeface="open sans"/>
              </a:rPr>
              <a:t>Programme</a:t>
            </a:r>
            <a:r>
              <a:rPr lang="en-US" sz="2400" dirty="0">
                <a:latin typeface="open sans"/>
                <a:ea typeface="open sans"/>
                <a:cs typeface="open sans"/>
              </a:rPr>
              <a:t>, </a:t>
            </a:r>
            <a:r>
              <a:rPr lang="en-US" sz="2400" dirty="0">
                <a:latin typeface="open sans"/>
                <a:ea typeface="open sans"/>
                <a:cs typeface="open sans"/>
                <a:hlinkClick r:id="rId3"/>
              </a:rPr>
              <a:t>info here</a:t>
            </a:r>
            <a:r>
              <a:rPr lang="en-US" sz="2400" dirty="0">
                <a:latin typeface="open sans"/>
                <a:ea typeface="open sans"/>
                <a:cs typeface="open sans"/>
              </a:rPr>
              <a:t>;</a:t>
            </a:r>
            <a:endParaRPr lang="en-US" sz="2400" dirty="0">
              <a:ea typeface="open sans"/>
              <a:cs typeface="open sans"/>
            </a:endParaRPr>
          </a:p>
          <a:p>
            <a:r>
              <a:rPr lang="en-US" sz="2400" dirty="0">
                <a:latin typeface="open sans"/>
                <a:ea typeface="open sans"/>
                <a:cs typeface="open sans"/>
              </a:rPr>
              <a:t>UN – </a:t>
            </a:r>
            <a:r>
              <a:rPr lang="en-US" sz="2400" dirty="0">
                <a:latin typeface="open sans"/>
                <a:ea typeface="open sans"/>
                <a:cs typeface="open sans"/>
                <a:hlinkClick r:id="rId4"/>
              </a:rPr>
              <a:t>info here </a:t>
            </a:r>
            <a:r>
              <a:rPr lang="en-US" sz="2400" dirty="0">
                <a:latin typeface="open sans"/>
                <a:ea typeface="open sans"/>
                <a:cs typeface="open sans"/>
              </a:rPr>
              <a:t>(but some separate links to funds / </a:t>
            </a:r>
            <a:r>
              <a:rPr lang="en-US" sz="2400" dirty="0" err="1">
                <a:latin typeface="open sans"/>
                <a:ea typeface="open sans"/>
                <a:cs typeface="open sans"/>
              </a:rPr>
              <a:t>programmes</a:t>
            </a:r>
            <a:r>
              <a:rPr lang="en-US" sz="2400" dirty="0">
                <a:latin typeface="open sans"/>
                <a:ea typeface="open sans"/>
                <a:cs typeface="open sans"/>
              </a:rPr>
              <a:t> broken);</a:t>
            </a:r>
          </a:p>
          <a:p>
            <a:r>
              <a:rPr lang="en-US" sz="2400" dirty="0"/>
              <a:t>UNHCR – unpaid (</a:t>
            </a:r>
            <a:r>
              <a:rPr lang="en-US" sz="2400" dirty="0">
                <a:hlinkClick r:id="rId5"/>
              </a:rPr>
              <a:t>info here</a:t>
            </a:r>
            <a:r>
              <a:rPr lang="en-US" sz="2400" dirty="0"/>
              <a:t>)</a:t>
            </a:r>
          </a:p>
          <a:p>
            <a:r>
              <a:rPr lang="en-US" sz="2400" dirty="0"/>
              <a:t>UNOPS (</a:t>
            </a:r>
            <a:r>
              <a:rPr lang="en-US" sz="2400" dirty="0">
                <a:hlinkClick r:id="rId6"/>
              </a:rPr>
              <a:t>info here</a:t>
            </a:r>
            <a:r>
              <a:rPr lang="en-US" sz="2400" dirty="0"/>
              <a:t>)</a:t>
            </a:r>
          </a:p>
          <a:p>
            <a:endParaRPr lang="en-US" sz="2400" dirty="0"/>
          </a:p>
          <a:p>
            <a:r>
              <a:rPr lang="en-US" sz="2400" dirty="0"/>
              <a:t>Short term contracts.</a:t>
            </a:r>
          </a:p>
          <a:p>
            <a:r>
              <a:rPr lang="en-US" sz="2400" dirty="0"/>
              <a:t>Consultants roster (UN wide roster).</a:t>
            </a:r>
          </a:p>
          <a:p>
            <a:endParaRPr lang="en-US" sz="2400" dirty="0"/>
          </a:p>
          <a:p>
            <a:r>
              <a:rPr lang="en-US" sz="2400" dirty="0"/>
              <a:t>Salaried posts, maybe via country office first.</a:t>
            </a:r>
            <a:endParaRPr lang="en-GB" sz="2400" dirty="0"/>
          </a:p>
        </p:txBody>
      </p:sp>
      <p:sp>
        <p:nvSpPr>
          <p:cNvPr id="3" name="Title 2">
            <a:extLst>
              <a:ext uri="{FF2B5EF4-FFF2-40B4-BE49-F238E27FC236}">
                <a16:creationId xmlns:a16="http://schemas.microsoft.com/office/drawing/2014/main" id="{0BB368EF-29BA-422F-BA5E-3F79297177BA}"/>
              </a:ext>
            </a:extLst>
          </p:cNvPr>
          <p:cNvSpPr>
            <a:spLocks noGrp="1"/>
          </p:cNvSpPr>
          <p:nvPr>
            <p:ph type="title"/>
          </p:nvPr>
        </p:nvSpPr>
        <p:spPr/>
        <p:txBody>
          <a:bodyPr/>
          <a:lstStyle/>
          <a:p>
            <a:r>
              <a:rPr lang="en-US" dirty="0"/>
              <a:t>Other routes in</a:t>
            </a:r>
            <a:endParaRPr lang="en-GB" dirty="0"/>
          </a:p>
        </p:txBody>
      </p:sp>
    </p:spTree>
    <p:extLst>
      <p:ext uri="{BB962C8B-B14F-4D97-AF65-F5344CB8AC3E}">
        <p14:creationId xmlns:p14="http://schemas.microsoft.com/office/powerpoint/2010/main" val="459253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9562" y="1175894"/>
            <a:ext cx="8229600" cy="4821382"/>
          </a:xfrm>
        </p:spPr>
        <p:txBody>
          <a:bodyPr lIns="91440" tIns="45720" rIns="91440" bIns="45720" anchor="t"/>
          <a:lstStyle/>
          <a:p>
            <a:r>
              <a:rPr lang="en-GB" sz="2000" dirty="0">
                <a:latin typeface="open sans"/>
                <a:ea typeface="open sans"/>
                <a:cs typeface="open sans"/>
              </a:rPr>
              <a:t>Leadership on global health matters and shapes </a:t>
            </a:r>
            <a:r>
              <a:rPr lang="en-GB" sz="2000" b="1" dirty="0">
                <a:latin typeface="open sans"/>
                <a:ea typeface="open sans"/>
                <a:cs typeface="open sans"/>
              </a:rPr>
              <a:t>research</a:t>
            </a:r>
            <a:r>
              <a:rPr lang="en-GB" sz="2000" dirty="0">
                <a:latin typeface="open sans"/>
                <a:ea typeface="open sans"/>
                <a:cs typeface="open sans"/>
              </a:rPr>
              <a:t> on the health agenda.  </a:t>
            </a:r>
            <a:endParaRPr lang="en-GB" sz="2000" dirty="0">
              <a:ea typeface="open sans"/>
              <a:cs typeface="open sans"/>
            </a:endParaRPr>
          </a:p>
          <a:p>
            <a:endParaRPr lang="en-GB" sz="2000" dirty="0">
              <a:ea typeface="open sans"/>
              <a:cs typeface="open sans"/>
            </a:endParaRPr>
          </a:p>
          <a:p>
            <a:r>
              <a:rPr lang="en-GB" sz="2000" dirty="0">
                <a:latin typeface="open sans"/>
                <a:ea typeface="open sans"/>
                <a:cs typeface="open sans"/>
              </a:rPr>
              <a:t>Bridge between research, ministries of health and those delivering – for example producing guidelines such as on AMR (something UK asked the WHO to work on).</a:t>
            </a:r>
          </a:p>
          <a:p>
            <a:endParaRPr lang="en-GB" sz="2000" dirty="0">
              <a:ea typeface="open sans"/>
              <a:cs typeface="open sans"/>
            </a:endParaRPr>
          </a:p>
          <a:p>
            <a:pPr marL="285750" indent="-285750">
              <a:buFont typeface="Arial" panose="020B0604020202020204" pitchFamily="34" charset="0"/>
              <a:buChar char="•"/>
            </a:pPr>
            <a:r>
              <a:rPr lang="en-GB" sz="2000" dirty="0">
                <a:latin typeface="open sans"/>
                <a:ea typeface="open sans"/>
                <a:cs typeface="open sans"/>
              </a:rPr>
              <a:t>Combines 6 health organisations with regional officers who are legally independent of HQ – they hire and fire independently of HQ. </a:t>
            </a:r>
            <a:endParaRPr lang="en-GB" sz="2000" dirty="0">
              <a:ea typeface="open sans"/>
              <a:cs typeface="open sans"/>
            </a:endParaRPr>
          </a:p>
          <a:p>
            <a:pPr marL="285750" indent="-285750">
              <a:buFont typeface="Arial" panose="020B0604020202020204" pitchFamily="34" charset="0"/>
              <a:buChar char="•"/>
            </a:pPr>
            <a:r>
              <a:rPr lang="en-GB" sz="2000" dirty="0">
                <a:latin typeface="open sans"/>
                <a:ea typeface="open sans"/>
                <a:cs typeface="open sans"/>
              </a:rPr>
              <a:t>Can approach the regional offices directly - higher chance of success if you are a national from that region.</a:t>
            </a:r>
          </a:p>
          <a:p>
            <a:pPr marL="285750" indent="-285750">
              <a:buFont typeface="Arial" panose="020B0604020202020204" pitchFamily="34" charset="0"/>
              <a:buChar char="•"/>
            </a:pPr>
            <a:r>
              <a:rPr lang="en-GB" sz="2000" dirty="0">
                <a:latin typeface="open sans"/>
                <a:ea typeface="open sans"/>
                <a:cs typeface="open sans"/>
              </a:rPr>
              <a:t>151 country offices, high turnover of opportunities there.  </a:t>
            </a:r>
            <a:endParaRPr lang="en-GB" sz="2000" dirty="0">
              <a:ea typeface="open sans"/>
              <a:cs typeface="open sans"/>
            </a:endParaRPr>
          </a:p>
          <a:p>
            <a:endParaRPr lang="en-GB" dirty="0"/>
          </a:p>
          <a:p>
            <a:endParaRPr lang="en-GB" dirty="0"/>
          </a:p>
        </p:txBody>
      </p:sp>
      <p:sp>
        <p:nvSpPr>
          <p:cNvPr id="3" name="Title 2"/>
          <p:cNvSpPr>
            <a:spLocks noGrp="1"/>
          </p:cNvSpPr>
          <p:nvPr>
            <p:ph type="title"/>
          </p:nvPr>
        </p:nvSpPr>
        <p:spPr/>
        <p:txBody>
          <a:bodyPr/>
          <a:lstStyle/>
          <a:p>
            <a:r>
              <a:rPr lang="en-GB" dirty="0"/>
              <a:t>Example UN organisation: WHO</a:t>
            </a:r>
          </a:p>
        </p:txBody>
      </p:sp>
    </p:spTree>
    <p:extLst>
      <p:ext uri="{BB962C8B-B14F-4D97-AF65-F5344CB8AC3E}">
        <p14:creationId xmlns:p14="http://schemas.microsoft.com/office/powerpoint/2010/main" val="1448428959"/>
      </p:ext>
    </p:extLst>
  </p:cSld>
  <p:clrMapOvr>
    <a:masterClrMapping/>
  </p:clrMapOvr>
</p:sld>
</file>

<file path=ppt/theme/theme1.xml><?xml version="1.0" encoding="utf-8"?>
<a:theme xmlns:a="http://schemas.openxmlformats.org/drawingml/2006/main" name="Main_Presentation_Title_Page">
  <a:themeElements>
    <a:clrScheme name="Custom 1">
      <a:dk1>
        <a:srgbClr val="000000"/>
      </a:dk1>
      <a:lt1>
        <a:srgbClr val="FFFFFF"/>
      </a:lt1>
      <a:dk2>
        <a:srgbClr val="004550"/>
      </a:dk2>
      <a:lt2>
        <a:srgbClr val="2BAC6D"/>
      </a:lt2>
      <a:accent1>
        <a:srgbClr val="2BAC6D"/>
      </a:accent1>
      <a:accent2>
        <a:srgbClr val="004550"/>
      </a:accent2>
      <a:accent3>
        <a:srgbClr val="00ABCE"/>
      </a:accent3>
      <a:accent4>
        <a:srgbClr val="FBB800"/>
      </a:accent4>
      <a:accent5>
        <a:srgbClr val="E95B0C"/>
      </a:accent5>
      <a:accent6>
        <a:srgbClr val="B1B2B3"/>
      </a:accent6>
      <a:hlink>
        <a:srgbClr val="00ABCE"/>
      </a:hlink>
      <a:folHlink>
        <a:srgbClr val="B1B2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in_Presentation_Title_Page">
  <a:themeElements>
    <a:clrScheme name="Custom 1">
      <a:dk1>
        <a:srgbClr val="000000"/>
      </a:dk1>
      <a:lt1>
        <a:srgbClr val="FFFFFF"/>
      </a:lt1>
      <a:dk2>
        <a:srgbClr val="004550"/>
      </a:dk2>
      <a:lt2>
        <a:srgbClr val="2BAC6D"/>
      </a:lt2>
      <a:accent1>
        <a:srgbClr val="2BAC6D"/>
      </a:accent1>
      <a:accent2>
        <a:srgbClr val="004550"/>
      </a:accent2>
      <a:accent3>
        <a:srgbClr val="00ABCE"/>
      </a:accent3>
      <a:accent4>
        <a:srgbClr val="FBB800"/>
      </a:accent4>
      <a:accent5>
        <a:srgbClr val="E95B0C"/>
      </a:accent5>
      <a:accent6>
        <a:srgbClr val="B1B2B3"/>
      </a:accent6>
      <a:hlink>
        <a:srgbClr val="00ABCE"/>
      </a:hlink>
      <a:folHlink>
        <a:srgbClr val="B1B2B3"/>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Visibility xmlns="6a164dda-3779-4169-b957-e287451f6523">Internal</Visibility>
    <TaxCatchAll xmlns="6a164dda-3779-4169-b957-e287451f6523" xsi:nil="true"/>
    <lcf76f155ced4ddcb4097134ff3c332f xmlns="3cda90d7-6aa6-4f9a-9ce9-0b73723b7e8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8207403b-203c-4ed3-95cd-88a852189123" ContentTypeId="0x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5CDB068948899343BF891C8DA5845D43" ma:contentTypeVersion="16" ma:contentTypeDescription="Create a new document." ma:contentTypeScope="" ma:versionID="025b0a646f5ea576e46786b264bfdef0">
  <xsd:schema xmlns:xsd="http://www.w3.org/2001/XMLSchema" xmlns:xs="http://www.w3.org/2001/XMLSchema" xmlns:p="http://schemas.microsoft.com/office/2006/metadata/properties" xmlns:ns2="6a164dda-3779-4169-b957-e287451f6523" xmlns:ns3="3cda90d7-6aa6-4f9a-9ce9-0b73723b7e80" xmlns:ns4="9a31bc9a-f7a3-4a89-89b5-266ffbaeb7ca" targetNamespace="http://schemas.microsoft.com/office/2006/metadata/properties" ma:root="true" ma:fieldsID="f5234bf81bc61afc94505308bcc9bcd9" ns2:_="" ns3:_="" ns4:_="">
    <xsd:import namespace="6a164dda-3779-4169-b957-e287451f6523"/>
    <xsd:import namespace="3cda90d7-6aa6-4f9a-9ce9-0b73723b7e80"/>
    <xsd:import namespace="9a31bc9a-f7a3-4a89-89b5-266ffbaeb7ca"/>
    <xsd:element name="properties">
      <xsd:complexType>
        <xsd:sequence>
          <xsd:element name="documentManagement">
            <xsd:complexType>
              <xsd:all>
                <xsd:element ref="ns2:Visibility"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4:SharedWithUsers" minOccurs="0"/>
                <xsd:element ref="ns4:SharedWithDetails" minOccurs="0"/>
                <xsd:element ref="ns3:MediaServiceOCR"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164dda-3779-4169-b957-e287451f6523" elementFormDefault="qualified">
    <xsd:import namespace="http://schemas.microsoft.com/office/2006/documentManagement/types"/>
    <xsd:import namespace="http://schemas.microsoft.com/office/infopath/2007/PartnerControls"/>
    <xsd:element name="Visibility" ma:index="2" nillable="true" ma:displayName="Visibility" ma:default="Internal" ma:description="Items that should be available externally should be marked &lt;strong&gt;External&lt;/strong&gt;" ma:format="RadioButtons" ma:internalName="Visibility">
      <xsd:simpleType>
        <xsd:restriction base="dms:Choice">
          <xsd:enumeration value="Internal"/>
          <xsd:enumeration value="External"/>
        </xsd:restriction>
      </xsd:simpleType>
    </xsd:element>
    <xsd:element name="TaxCatchAll" ma:index="15" nillable="true" ma:displayName="Taxonomy Catch All Column" ma:hidden="true" ma:list="{3bedf8f4-3e04-43c4-b94d-afeb483f8580}" ma:internalName="TaxCatchAll" ma:showField="CatchAllData" ma:web="9a31bc9a-f7a3-4a89-89b5-266ffbaeb7c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cda90d7-6aa6-4f9a-9ce9-0b73723b7e80"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207403b-203c-4ed3-95cd-88a852189123"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31bc9a-f7a3-4a89-89b5-266ffbaeb7c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572D2C-1FEC-41ED-BF54-4D25D1ED6A52}">
  <ds:schemaRefs>
    <ds:schemaRef ds:uri="http://schemas.microsoft.com/office/2006/documentManagement/types"/>
    <ds:schemaRef ds:uri="http://purl.org/dc/elements/1.1/"/>
    <ds:schemaRef ds:uri="http://schemas.microsoft.com/office/infopath/2007/PartnerControls"/>
    <ds:schemaRef ds:uri="http://purl.org/dc/terms/"/>
    <ds:schemaRef ds:uri="http://purl.org/dc/dcmitype/"/>
    <ds:schemaRef ds:uri="http://schemas.openxmlformats.org/package/2006/metadata/core-properties"/>
    <ds:schemaRef ds:uri="9bdb08a2-f062-45d7-99c0-a08565638663"/>
    <ds:schemaRef ds:uri="http://schemas.microsoft.com/office/2006/metadata/properties"/>
    <ds:schemaRef ds:uri="6a164dda-3779-4169-b957-e287451f6523"/>
    <ds:schemaRef ds:uri="http://schemas.microsoft.com/sharepoint/v3"/>
    <ds:schemaRef ds:uri="http://www.w3.org/XML/1998/namespace"/>
    <ds:schemaRef ds:uri="3cda90d7-6aa6-4f9a-9ce9-0b73723b7e80"/>
  </ds:schemaRefs>
</ds:datastoreItem>
</file>

<file path=customXml/itemProps2.xml><?xml version="1.0" encoding="utf-8"?>
<ds:datastoreItem xmlns:ds="http://schemas.openxmlformats.org/officeDocument/2006/customXml" ds:itemID="{9E9FA3CF-7219-4604-B068-1DA3DEA7E5C8}">
  <ds:schemaRefs>
    <ds:schemaRef ds:uri="http://schemas.microsoft.com/sharepoint/v3/contenttype/forms"/>
  </ds:schemaRefs>
</ds:datastoreItem>
</file>

<file path=customXml/itemProps3.xml><?xml version="1.0" encoding="utf-8"?>
<ds:datastoreItem xmlns:ds="http://schemas.openxmlformats.org/officeDocument/2006/customXml" ds:itemID="{8B43352F-CDEF-4AE6-BE19-3A0273D9FE7E}">
  <ds:schemaRefs>
    <ds:schemaRef ds:uri="Microsoft.SharePoint.Taxonomy.ContentTypeSync"/>
  </ds:schemaRefs>
</ds:datastoreItem>
</file>

<file path=customXml/itemProps4.xml><?xml version="1.0" encoding="utf-8"?>
<ds:datastoreItem xmlns:ds="http://schemas.openxmlformats.org/officeDocument/2006/customXml" ds:itemID="{09F31131-A9E8-413D-974A-122900D3AC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164dda-3779-4169-b957-e287451f6523"/>
    <ds:schemaRef ds:uri="3cda90d7-6aa6-4f9a-9ce9-0b73723b7e80"/>
    <ds:schemaRef ds:uri="9a31bc9a-f7a3-4a89-89b5-266ffbaeb7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2566</TotalTime>
  <Words>3650</Words>
  <Application>Microsoft Office PowerPoint</Application>
  <PresentationFormat>On-screen Show (4:3)</PresentationFormat>
  <Paragraphs>312</Paragraphs>
  <Slides>27</Slides>
  <Notes>17</Notes>
  <HiddenSlides>4</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Main_Presentation_Title_Page</vt:lpstr>
      <vt:lpstr>Main_Presentation_Title_Page</vt:lpstr>
      <vt:lpstr>PowerPoint Presentation</vt:lpstr>
      <vt:lpstr>We are here to help</vt:lpstr>
      <vt:lpstr>Practical points</vt:lpstr>
      <vt:lpstr>What we will cover today</vt:lpstr>
      <vt:lpstr>Funds, Programmes and Specialised Agencies</vt:lpstr>
      <vt:lpstr>Some UN Terminology and its implications</vt:lpstr>
      <vt:lpstr>Some routes into UN: YPP and JPO</vt:lpstr>
      <vt:lpstr>Other routes in</vt:lpstr>
      <vt:lpstr>Example UN organisation: WHO</vt:lpstr>
      <vt:lpstr>What do WHO look for?</vt:lpstr>
      <vt:lpstr>Experience required, and tips for applying</vt:lpstr>
      <vt:lpstr>Example: UNFPA</vt:lpstr>
      <vt:lpstr>Example: WFP</vt:lpstr>
      <vt:lpstr>Example: UN Volunteers</vt:lpstr>
      <vt:lpstr>Insider insight (1st Nov session)</vt:lpstr>
      <vt:lpstr>Insider insight (1st Nov session)</vt:lpstr>
      <vt:lpstr>Insider insight (2nd Nov session)</vt:lpstr>
      <vt:lpstr>Insider insight (2nd Nov session)</vt:lpstr>
      <vt:lpstr>11 general tips for building a career in an international organisation</vt:lpstr>
      <vt:lpstr>11 general tips for building a career in an international organisation</vt:lpstr>
      <vt:lpstr>Your situation, and possible next steps</vt:lpstr>
      <vt:lpstr>Other organisations</vt:lpstr>
      <vt:lpstr>Further info</vt:lpstr>
      <vt:lpstr>Insider insight</vt:lpstr>
      <vt:lpstr>We value your feedback</vt:lpstr>
      <vt:lpstr>What else is coming up?</vt:lpstr>
      <vt:lpstr>Opportunity with LSHTM Careers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Smith</dc:creator>
  <cp:lastModifiedBy>Longman, Penny</cp:lastModifiedBy>
  <cp:revision>769</cp:revision>
  <cp:lastPrinted>2019-11-20T10:46:26Z</cp:lastPrinted>
  <dcterms:created xsi:type="dcterms:W3CDTF">2017-08-07T14:02:54Z</dcterms:created>
  <dcterms:modified xsi:type="dcterms:W3CDTF">2023-11-01T12:54:47Z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0x0101005CDB068948899343BF891C8DA5845D43</vt:lpwstr>
  </property>
  <property fmtid="{D5CDD505-2E9C-101B-9397-08002B2CF9AE}" pid="3" name="Order">
    <vt:r8>70100</vt:r8>
  </property>
  <property fmtid="{D5CDD505-2E9C-101B-9397-08002B2CF9AE}" pid="4" name="_ExtendedDescription">
    <vt:lpwstr/>
  </property>
  <property fmtid="{D5CDD505-2E9C-101B-9397-08002B2CF9AE}" pid="5" name="TriggerFlowInfo">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MediaServiceImageTags">
    <vt:lpwstr/>
  </property>
</Properties>
</file>