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Average" panose="020B0604020202020204" charset="0"/>
      <p:regular r:id="rId11"/>
    </p:embeddedFont>
    <p:embeddedFont>
      <p:font typeface="Oswald" panose="00000500000000000000" pitchFamily="2" charset="0"/>
      <p:regular r:id="rId12"/>
      <p:bold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d52d64c72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d52d64c72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d52d64c7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d52d64c7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d52d64c72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d52d64c72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Fortalezas equipo local (APS, conocimeinto del terreno, censo de mascotas) y nuestras (equipo interdisciplinario, con experiencia en terreno y trabajo con equipos locales)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d52d64c72b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d52d64c72b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d52d64c72b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d52d64c72b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d52d64c72b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d52d64c72b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d6c2b69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d6c2b69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71250" y="315950"/>
            <a:ext cx="7801500" cy="24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Working experience at the Argentinian Directorate of Epidemiology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from the statistics to communities-focus work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Principal areas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40608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Epidemiologic Surveillance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Data analysis and information production for infectious disease decition making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Outbreak Alert and Response 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5188500" y="555600"/>
            <a:ext cx="3099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Some activities and products</a:t>
            </a: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5264700" y="1313400"/>
            <a:ext cx="35691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Surveillance bulletin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Epidemiological alerts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Monitoring of the surveillance system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outbreak detection and support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Situation room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Guidelines for notifiable diseases</a:t>
            </a:r>
            <a:endParaRPr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4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Argentina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&gt;45 M habitants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24 provinces, &gt;380 departments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31 indígenas communities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indigence (8.8%) and poverty (36.5%)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rural population &lt;8%</a:t>
            </a: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98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95"/>
              <a:buChar char="●"/>
            </a:pPr>
            <a:r>
              <a:rPr lang="es" sz="1595"/>
              <a:t>Dengue</a:t>
            </a:r>
            <a:endParaRPr sz="1595"/>
          </a:p>
          <a:p>
            <a:pPr marL="457200" lvl="0" indent="-3298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95"/>
              <a:buChar char="●"/>
            </a:pPr>
            <a:r>
              <a:rPr lang="es" sz="1595"/>
              <a:t>COVID</a:t>
            </a:r>
            <a:endParaRPr sz="1595"/>
          </a:p>
          <a:p>
            <a:pPr marL="457200" lvl="0" indent="-3298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95"/>
              <a:buChar char="●"/>
            </a:pPr>
            <a:r>
              <a:rPr lang="es" sz="1595"/>
              <a:t>Rabies</a:t>
            </a:r>
            <a:endParaRPr sz="1595"/>
          </a:p>
          <a:p>
            <a:pPr marL="457200" lvl="0" indent="-3298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95"/>
              <a:buChar char="●"/>
            </a:pPr>
            <a:r>
              <a:rPr lang="es" sz="1595"/>
              <a:t>Psitacosis</a:t>
            </a:r>
            <a:endParaRPr sz="1595"/>
          </a:p>
          <a:p>
            <a:pPr marL="457200" lvl="0" indent="-3298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95"/>
              <a:buChar char="●"/>
            </a:pPr>
            <a:r>
              <a:rPr lang="es" sz="1595"/>
              <a:t>Yellow fever</a:t>
            </a:r>
            <a:endParaRPr sz="1595"/>
          </a:p>
          <a:p>
            <a:pPr marL="457200" lvl="0" indent="-3298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95"/>
              <a:buChar char="●"/>
            </a:pPr>
            <a:r>
              <a:rPr lang="es" sz="1595"/>
              <a:t>Salmonella Paratyphi</a:t>
            </a:r>
            <a:endParaRPr sz="1595"/>
          </a:p>
          <a:p>
            <a:pPr marL="457200" lvl="0" indent="-3298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95"/>
              <a:buChar char="●"/>
            </a:pPr>
            <a:r>
              <a:rPr lang="es" sz="1595"/>
              <a:t>Tuberculosis</a:t>
            </a:r>
            <a:endParaRPr sz="1595"/>
          </a:p>
          <a:p>
            <a:pPr marL="457200" lvl="0" indent="-3298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95"/>
              <a:buChar char="●"/>
            </a:pPr>
            <a:r>
              <a:rPr lang="es" sz="1595"/>
              <a:t>Measles</a:t>
            </a:r>
            <a:endParaRPr sz="1595"/>
          </a:p>
          <a:p>
            <a:pPr marL="457200" lvl="0" indent="-32988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95"/>
              <a:buChar char="●"/>
            </a:pPr>
            <a:r>
              <a:rPr lang="es" sz="1595"/>
              <a:t>Pneumonia</a:t>
            </a:r>
            <a:endParaRPr sz="1595"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763" y="708025"/>
            <a:ext cx="2847975" cy="43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191" y="869900"/>
            <a:ext cx="2619134" cy="4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059260"/>
            <a:ext cx="3804175" cy="376471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4883700" y="445025"/>
            <a:ext cx="426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Some notifiable events </a:t>
            </a:r>
            <a:r>
              <a:rPr lang="es" sz="1555"/>
              <a:t>(I worked with)</a:t>
            </a:r>
            <a:endParaRPr sz="1555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Rabies in Salvador Mazza: outbreak control</a:t>
            </a:r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83100" y="1152475"/>
            <a:ext cx="7866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/>
              <a:t>A case of canine rabies was detected and reported by the national surveillance system.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/>
              <a:t>As a control strategy: vaccination of all dogs and cats.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/>
              <a:t>Working with the local team (strengths)</a:t>
            </a:r>
            <a:endParaRPr sz="25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/>
              <a:t>Coverage achieved 79,5%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r="1787" b="2467"/>
          <a:stretch/>
        </p:blipFill>
        <p:spPr>
          <a:xfrm>
            <a:off x="5433325" y="2505075"/>
            <a:ext cx="3352800" cy="24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 descr="IMG_533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546850" y="-136363"/>
            <a:ext cx="2913675" cy="3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4" y="2229825"/>
            <a:ext cx="3858133" cy="291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8246" y="2151563"/>
            <a:ext cx="4036625" cy="27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19088" y="1152475"/>
            <a:ext cx="2740600" cy="375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9653" y="1428437"/>
            <a:ext cx="5290849" cy="359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61197" y="1233675"/>
            <a:ext cx="3115630" cy="35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49298" y="1085132"/>
            <a:ext cx="2814859" cy="359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COVID-19: Surveillance and Control in Slums</a:t>
            </a:r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72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s" sz="1900"/>
              <a:t>People who lived in slums with inadequate housing and working conditions had limited agency to execute preventative measures and avoid exposure.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s" sz="1900"/>
              <a:t>Focused outbreaks in slums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s" sz="1900"/>
              <a:t>Proposal and creation of a team to monitor the outbreak in Slums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s" sz="1900"/>
              <a:t>Strategies: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s" sz="1900"/>
              <a:t>More sensitive case definition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s" sz="1900"/>
              <a:t>Surveillance variable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s" sz="1900"/>
              <a:t>DETECTAR (active surveillance, local test access, isolation)</a:t>
            </a:r>
            <a:endParaRPr sz="19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13" y="1568625"/>
            <a:ext cx="5781675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5679" y="1152475"/>
            <a:ext cx="4617001" cy="367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186" y="1470150"/>
            <a:ext cx="5556077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8225" y="1568625"/>
            <a:ext cx="4909724" cy="32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31748" y="888086"/>
            <a:ext cx="5781676" cy="4207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8216" y="1109051"/>
            <a:ext cx="3764085" cy="36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61081" y="873923"/>
            <a:ext cx="4103300" cy="3811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National production of scientific evidence as a tool for health sovereignty: COVID-19 </a:t>
            </a:r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76" y="1528700"/>
            <a:ext cx="5397501" cy="35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0125" y="1528700"/>
            <a:ext cx="6478223" cy="310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875" y="2120074"/>
            <a:ext cx="7159176" cy="236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LSHTM</a:t>
            </a:r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1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s" sz="2400"/>
              <a:t>Systematize and formalize my knowledge in methodology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s" sz="2400"/>
              <a:t>Role of power in health policy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s" sz="2400"/>
              <a:t>Peers experience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s" sz="2400"/>
              <a:t>Global Health approach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s" sz="2400"/>
              <a:t>Intercultural approach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GRACIAS! THANK YOU!</a:t>
            </a:r>
            <a:endParaRPr/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600" y="148850"/>
            <a:ext cx="3449917" cy="461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281</Words>
  <Application>Microsoft Office PowerPoint</Application>
  <PresentationFormat>Presentación en pantalla (16:9)</PresentationFormat>
  <Paragraphs>52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Oswald</vt:lpstr>
      <vt:lpstr>Average</vt:lpstr>
      <vt:lpstr>Arial</vt:lpstr>
      <vt:lpstr>Slate</vt:lpstr>
      <vt:lpstr>Working experience at the Argentinian Directorate of Epidemiology</vt:lpstr>
      <vt:lpstr>Principal areas</vt:lpstr>
      <vt:lpstr>Argentina</vt:lpstr>
      <vt:lpstr>Rabies in Salvador Mazza: outbreak control</vt:lpstr>
      <vt:lpstr>COVID-19: Surveillance and Control in Slums</vt:lpstr>
      <vt:lpstr>National production of scientific evidence as a tool for health sovereignty: COVID-19 </vt:lpstr>
      <vt:lpstr>LSHTM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experience at the Argentinian Directorate of Epidemiology</dc:title>
  <cp:lastModifiedBy>mar tina</cp:lastModifiedBy>
  <cp:revision>2</cp:revision>
  <dcterms:modified xsi:type="dcterms:W3CDTF">2023-01-16T17:25:03Z</dcterms:modified>
</cp:coreProperties>
</file>